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3" r:id="rId2"/>
    <p:sldId id="256" r:id="rId3"/>
    <p:sldId id="257" r:id="rId4"/>
    <p:sldId id="264" r:id="rId5"/>
    <p:sldId id="265" r:id="rId6"/>
    <p:sldId id="266" r:id="rId7"/>
    <p:sldId id="267" r:id="rId8"/>
    <p:sldId id="268"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14B748-A612-44F9-B9EB-AC67404B65B1}" v="1282" dt="2021-02-15T07:43:38.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ko" userId="4a6fddf8-8923-47ef-bc06-dc53cc2c33a8" providerId="ADAL" clId="{8B14B748-A612-44F9-B9EB-AC67404B65B1}"/>
    <pc:docChg chg="undo custSel addSld delSld modSld">
      <pc:chgData name="Keiko" userId="4a6fddf8-8923-47ef-bc06-dc53cc2c33a8" providerId="ADAL" clId="{8B14B748-A612-44F9-B9EB-AC67404B65B1}" dt="2021-02-15T07:46:17.670" v="2975" actId="20577"/>
      <pc:docMkLst>
        <pc:docMk/>
      </pc:docMkLst>
      <pc:sldChg chg="addSp delSp modSp mod delAnim modAnim">
        <pc:chgData name="Keiko" userId="4a6fddf8-8923-47ef-bc06-dc53cc2c33a8" providerId="ADAL" clId="{8B14B748-A612-44F9-B9EB-AC67404B65B1}" dt="2021-02-11T23:33:53.101" v="2941" actId="478"/>
        <pc:sldMkLst>
          <pc:docMk/>
          <pc:sldMk cId="2546877966" sldId="256"/>
        </pc:sldMkLst>
        <pc:spChg chg="add mod">
          <ac:chgData name="Keiko" userId="4a6fddf8-8923-47ef-bc06-dc53cc2c33a8" providerId="ADAL" clId="{8B14B748-A612-44F9-B9EB-AC67404B65B1}" dt="2021-02-09T01:29:29.647" v="50" actId="255"/>
          <ac:spMkLst>
            <pc:docMk/>
            <pc:sldMk cId="2546877966" sldId="256"/>
            <ac:spMk id="2" creationId="{BC606AC0-A8F0-4A56-AEB9-18487B83D9F1}"/>
          </ac:spMkLst>
        </pc:spChg>
        <pc:spChg chg="mod">
          <ac:chgData name="Keiko" userId="4a6fddf8-8923-47ef-bc06-dc53cc2c33a8" providerId="ADAL" clId="{8B14B748-A612-44F9-B9EB-AC67404B65B1}" dt="2021-02-09T03:51:02.985" v="2628" actId="1037"/>
          <ac:spMkLst>
            <pc:docMk/>
            <pc:sldMk cId="2546877966" sldId="256"/>
            <ac:spMk id="3" creationId="{5B99DE5C-24EA-478E-8E6E-29DE1162CB4E}"/>
          </ac:spMkLst>
        </pc:spChg>
        <pc:spChg chg="mod">
          <ac:chgData name="Keiko" userId="4a6fddf8-8923-47ef-bc06-dc53cc2c33a8" providerId="ADAL" clId="{8B14B748-A612-44F9-B9EB-AC67404B65B1}" dt="2021-02-09T03:28:44.403" v="2505"/>
          <ac:spMkLst>
            <pc:docMk/>
            <pc:sldMk cId="2546877966" sldId="256"/>
            <ac:spMk id="4" creationId="{E94C725F-4088-4BAA-8165-50C31D180655}"/>
          </ac:spMkLst>
        </pc:spChg>
        <pc:spChg chg="mod">
          <ac:chgData name="Keiko" userId="4a6fddf8-8923-47ef-bc06-dc53cc2c33a8" providerId="ADAL" clId="{8B14B748-A612-44F9-B9EB-AC67404B65B1}" dt="2021-02-09T03:28:34.722" v="2504"/>
          <ac:spMkLst>
            <pc:docMk/>
            <pc:sldMk cId="2546877966" sldId="256"/>
            <ac:spMk id="5" creationId="{28253689-C3FE-43E0-9A3D-AE5FD4BF9024}"/>
          </ac:spMkLst>
        </pc:spChg>
        <pc:spChg chg="mod topLvl">
          <ac:chgData name="Keiko" userId="4a6fddf8-8923-47ef-bc06-dc53cc2c33a8" providerId="ADAL" clId="{8B14B748-A612-44F9-B9EB-AC67404B65B1}" dt="2021-02-09T03:25:44.757" v="2499"/>
          <ac:spMkLst>
            <pc:docMk/>
            <pc:sldMk cId="2546877966" sldId="256"/>
            <ac:spMk id="8" creationId="{57E3C3D2-A70E-42D0-93DC-422250F17952}"/>
          </ac:spMkLst>
        </pc:spChg>
        <pc:spChg chg="mod topLvl">
          <ac:chgData name="Keiko" userId="4a6fddf8-8923-47ef-bc06-dc53cc2c33a8" providerId="ADAL" clId="{8B14B748-A612-44F9-B9EB-AC67404B65B1}" dt="2021-02-09T03:26:01.025" v="2500"/>
          <ac:spMkLst>
            <pc:docMk/>
            <pc:sldMk cId="2546877966" sldId="256"/>
            <ac:spMk id="9" creationId="{50334D27-A5E5-4B09-866B-6572266ED6B2}"/>
          </ac:spMkLst>
        </pc:spChg>
        <pc:spChg chg="mod topLvl">
          <ac:chgData name="Keiko" userId="4a6fddf8-8923-47ef-bc06-dc53cc2c33a8" providerId="ADAL" clId="{8B14B748-A612-44F9-B9EB-AC67404B65B1}" dt="2021-02-09T03:24:50.692" v="2496"/>
          <ac:spMkLst>
            <pc:docMk/>
            <pc:sldMk cId="2546877966" sldId="256"/>
            <ac:spMk id="10" creationId="{6EA6F74E-510A-4868-AB84-19430DFDBAAE}"/>
          </ac:spMkLst>
        </pc:spChg>
        <pc:spChg chg="mod topLvl">
          <ac:chgData name="Keiko" userId="4a6fddf8-8923-47ef-bc06-dc53cc2c33a8" providerId="ADAL" clId="{8B14B748-A612-44F9-B9EB-AC67404B65B1}" dt="2021-02-09T03:25:10.989" v="2497"/>
          <ac:spMkLst>
            <pc:docMk/>
            <pc:sldMk cId="2546877966" sldId="256"/>
            <ac:spMk id="11" creationId="{1C57E1F3-E525-4BE4-A192-BCCA15C278CE}"/>
          </ac:spMkLst>
        </pc:spChg>
        <pc:spChg chg="mod topLvl">
          <ac:chgData name="Keiko" userId="4a6fddf8-8923-47ef-bc06-dc53cc2c33a8" providerId="ADAL" clId="{8B14B748-A612-44F9-B9EB-AC67404B65B1}" dt="2021-02-09T03:25:35.130" v="2498"/>
          <ac:spMkLst>
            <pc:docMk/>
            <pc:sldMk cId="2546877966" sldId="256"/>
            <ac:spMk id="12" creationId="{B5D8F872-FDE1-4D26-B59B-5A673D6D60A0}"/>
          </ac:spMkLst>
        </pc:spChg>
        <pc:spChg chg="add mod">
          <ac:chgData name="Keiko" userId="4a6fddf8-8923-47ef-bc06-dc53cc2c33a8" providerId="ADAL" clId="{8B14B748-A612-44F9-B9EB-AC67404B65B1}" dt="2021-02-09T03:56:32.255" v="2765" actId="14100"/>
          <ac:spMkLst>
            <pc:docMk/>
            <pc:sldMk cId="2546877966" sldId="256"/>
            <ac:spMk id="14" creationId="{83998D3C-C4C5-4884-9F63-C9796F957B3D}"/>
          </ac:spMkLst>
        </pc:spChg>
        <pc:spChg chg="add mod">
          <ac:chgData name="Keiko" userId="4a6fddf8-8923-47ef-bc06-dc53cc2c33a8" providerId="ADAL" clId="{8B14B748-A612-44F9-B9EB-AC67404B65B1}" dt="2021-02-09T04:24:27.597" v="2902"/>
          <ac:spMkLst>
            <pc:docMk/>
            <pc:sldMk cId="2546877966" sldId="256"/>
            <ac:spMk id="15" creationId="{05FF481B-1229-4F42-8E59-6B106CE53166}"/>
          </ac:spMkLst>
        </pc:spChg>
        <pc:grpChg chg="del">
          <ac:chgData name="Keiko" userId="4a6fddf8-8923-47ef-bc06-dc53cc2c33a8" providerId="ADAL" clId="{8B14B748-A612-44F9-B9EB-AC67404B65B1}" dt="2021-02-09T03:24:28.097" v="2495" actId="165"/>
          <ac:grpSpMkLst>
            <pc:docMk/>
            <pc:sldMk cId="2546877966" sldId="256"/>
            <ac:grpSpMk id="13" creationId="{D0EBEDFE-B797-47F2-BA56-91DDCA772E55}"/>
          </ac:grpSpMkLst>
        </pc:grpChg>
        <pc:picChg chg="mod topLvl">
          <ac:chgData name="Keiko" userId="4a6fddf8-8923-47ef-bc06-dc53cc2c33a8" providerId="ADAL" clId="{8B14B748-A612-44F9-B9EB-AC67404B65B1}" dt="2021-02-09T03:24:28.097" v="2495" actId="165"/>
          <ac:picMkLst>
            <pc:docMk/>
            <pc:sldMk cId="2546877966" sldId="256"/>
            <ac:picMk id="7" creationId="{E427F605-8744-4477-8550-F170B54B17EA}"/>
          </ac:picMkLst>
        </pc:picChg>
        <pc:picChg chg="add del mod">
          <ac:chgData name="Keiko" userId="4a6fddf8-8923-47ef-bc06-dc53cc2c33a8" providerId="ADAL" clId="{8B14B748-A612-44F9-B9EB-AC67404B65B1}" dt="2021-02-11T23:33:53.101" v="2941" actId="478"/>
          <ac:picMkLst>
            <pc:docMk/>
            <pc:sldMk cId="2546877966" sldId="256"/>
            <ac:picMk id="16" creationId="{3CF98F3A-5C22-4A76-9BB0-A1CC3F338053}"/>
          </ac:picMkLst>
        </pc:picChg>
      </pc:sldChg>
      <pc:sldChg chg="addSp delSp modSp mod delAnim modAnim modNotesTx">
        <pc:chgData name="Keiko" userId="4a6fddf8-8923-47ef-bc06-dc53cc2c33a8" providerId="ADAL" clId="{8B14B748-A612-44F9-B9EB-AC67404B65B1}" dt="2021-02-11T23:33:16.756" v="2935" actId="478"/>
        <pc:sldMkLst>
          <pc:docMk/>
          <pc:sldMk cId="3488708205" sldId="257"/>
        </pc:sldMkLst>
        <pc:spChg chg="mod">
          <ac:chgData name="Keiko" userId="4a6fddf8-8923-47ef-bc06-dc53cc2c33a8" providerId="ADAL" clId="{8B14B748-A612-44F9-B9EB-AC67404B65B1}" dt="2021-02-09T01:31:22.945" v="58" actId="1076"/>
          <ac:spMkLst>
            <pc:docMk/>
            <pc:sldMk cId="3488708205" sldId="257"/>
            <ac:spMk id="2" creationId="{0D79F418-CA29-490F-BB73-9040FA69A256}"/>
          </ac:spMkLst>
        </pc:spChg>
        <pc:spChg chg="del">
          <ac:chgData name="Keiko" userId="4a6fddf8-8923-47ef-bc06-dc53cc2c33a8" providerId="ADAL" clId="{8B14B748-A612-44F9-B9EB-AC67404B65B1}" dt="2021-02-09T01:31:28.250" v="59" actId="478"/>
          <ac:spMkLst>
            <pc:docMk/>
            <pc:sldMk cId="3488708205" sldId="257"/>
            <ac:spMk id="3" creationId="{5B99DE5C-24EA-478E-8E6E-29DE1162CB4E}"/>
          </ac:spMkLst>
        </pc:spChg>
        <pc:spChg chg="mod">
          <ac:chgData name="Keiko" userId="4a6fddf8-8923-47ef-bc06-dc53cc2c33a8" providerId="ADAL" clId="{8B14B748-A612-44F9-B9EB-AC67404B65B1}" dt="2021-02-09T03:29:15.747" v="2507"/>
          <ac:spMkLst>
            <pc:docMk/>
            <pc:sldMk cId="3488708205" sldId="257"/>
            <ac:spMk id="4" creationId="{3367ABDD-D237-48FA-AD3D-7C6070A47243}"/>
          </ac:spMkLst>
        </pc:spChg>
        <pc:spChg chg="add mod">
          <ac:chgData name="Keiko" userId="4a6fddf8-8923-47ef-bc06-dc53cc2c33a8" providerId="ADAL" clId="{8B14B748-A612-44F9-B9EB-AC67404B65B1}" dt="2021-02-09T01:37:32.717" v="104" actId="255"/>
          <ac:spMkLst>
            <pc:docMk/>
            <pc:sldMk cId="3488708205" sldId="257"/>
            <ac:spMk id="5" creationId="{A0EAD6EA-09A8-4AB6-8556-980895168572}"/>
          </ac:spMkLst>
        </pc:spChg>
        <pc:spChg chg="mod">
          <ac:chgData name="Keiko" userId="4a6fddf8-8923-47ef-bc06-dc53cc2c33a8" providerId="ADAL" clId="{8B14B748-A612-44F9-B9EB-AC67404B65B1}" dt="2021-02-09T03:29:05.050" v="2506"/>
          <ac:spMkLst>
            <pc:docMk/>
            <pc:sldMk cId="3488708205" sldId="257"/>
            <ac:spMk id="7" creationId="{2CBDA188-A242-4A30-8FC9-A5B7305F56FC}"/>
          </ac:spMkLst>
        </pc:spChg>
        <pc:spChg chg="add mod">
          <ac:chgData name="Keiko" userId="4a6fddf8-8923-47ef-bc06-dc53cc2c33a8" providerId="ADAL" clId="{8B14B748-A612-44F9-B9EB-AC67404B65B1}" dt="2021-02-09T01:41:19.214" v="217" actId="1038"/>
          <ac:spMkLst>
            <pc:docMk/>
            <pc:sldMk cId="3488708205" sldId="257"/>
            <ac:spMk id="8" creationId="{49522968-F445-4843-9629-DA71BF819D78}"/>
          </ac:spMkLst>
        </pc:spChg>
        <pc:spChg chg="add mod">
          <ac:chgData name="Keiko" userId="4a6fddf8-8923-47ef-bc06-dc53cc2c33a8" providerId="ADAL" clId="{8B14B748-A612-44F9-B9EB-AC67404B65B1}" dt="2021-02-09T01:38:00.476" v="108" actId="14100"/>
          <ac:spMkLst>
            <pc:docMk/>
            <pc:sldMk cId="3488708205" sldId="257"/>
            <ac:spMk id="9" creationId="{EA2A522A-095A-4A52-985E-3B5F4944944B}"/>
          </ac:spMkLst>
        </pc:spChg>
        <pc:spChg chg="add mod">
          <ac:chgData name="Keiko" userId="4a6fddf8-8923-47ef-bc06-dc53cc2c33a8" providerId="ADAL" clId="{8B14B748-A612-44F9-B9EB-AC67404B65B1}" dt="2021-02-09T01:41:19.214" v="217" actId="1038"/>
          <ac:spMkLst>
            <pc:docMk/>
            <pc:sldMk cId="3488708205" sldId="257"/>
            <ac:spMk id="10" creationId="{75C13B3E-46D7-48C8-A2F7-C7E2CC8AE019}"/>
          </ac:spMkLst>
        </pc:spChg>
        <pc:spChg chg="add mod">
          <ac:chgData name="Keiko" userId="4a6fddf8-8923-47ef-bc06-dc53cc2c33a8" providerId="ADAL" clId="{8B14B748-A612-44F9-B9EB-AC67404B65B1}" dt="2021-02-09T01:41:03.880" v="184" actId="1037"/>
          <ac:spMkLst>
            <pc:docMk/>
            <pc:sldMk cId="3488708205" sldId="257"/>
            <ac:spMk id="11" creationId="{3FE792CD-07E6-48E2-983C-65EDBBB24147}"/>
          </ac:spMkLst>
        </pc:spChg>
        <pc:spChg chg="add mod">
          <ac:chgData name="Keiko" userId="4a6fddf8-8923-47ef-bc06-dc53cc2c33a8" providerId="ADAL" clId="{8B14B748-A612-44F9-B9EB-AC67404B65B1}" dt="2021-02-09T02:57:17.219" v="1956" actId="1037"/>
          <ac:spMkLst>
            <pc:docMk/>
            <pc:sldMk cId="3488708205" sldId="257"/>
            <ac:spMk id="14" creationId="{7E350E6C-741B-4332-9873-8142533CEE70}"/>
          </ac:spMkLst>
        </pc:spChg>
        <pc:picChg chg="add del mod">
          <ac:chgData name="Keiko" userId="4a6fddf8-8923-47ef-bc06-dc53cc2c33a8" providerId="ADAL" clId="{8B14B748-A612-44F9-B9EB-AC67404B65B1}" dt="2021-02-11T23:33:16.756" v="2935" actId="478"/>
          <ac:picMkLst>
            <pc:docMk/>
            <pc:sldMk cId="3488708205" sldId="257"/>
            <ac:picMk id="15" creationId="{A08B058B-AB10-4CFC-970D-56ADB40427E9}"/>
          </ac:picMkLst>
        </pc:picChg>
        <pc:picChg chg="add mod">
          <ac:chgData name="Keiko" userId="4a6fddf8-8923-47ef-bc06-dc53cc2c33a8" providerId="ADAL" clId="{8B14B748-A612-44F9-B9EB-AC67404B65B1}" dt="2021-02-09T01:52:50.334" v="476" actId="1036"/>
          <ac:picMkLst>
            <pc:docMk/>
            <pc:sldMk cId="3488708205" sldId="257"/>
            <ac:picMk id="1026" creationId="{992FE17B-90A4-4D82-878D-330EBB0797CE}"/>
          </ac:picMkLst>
        </pc:picChg>
        <pc:picChg chg="add mod">
          <ac:chgData name="Keiko" userId="4a6fddf8-8923-47ef-bc06-dc53cc2c33a8" providerId="ADAL" clId="{8B14B748-A612-44F9-B9EB-AC67404B65B1}" dt="2021-02-09T01:52:50.334" v="476" actId="1036"/>
          <ac:picMkLst>
            <pc:docMk/>
            <pc:sldMk cId="3488708205" sldId="257"/>
            <ac:picMk id="1028" creationId="{4AB931EE-DF3B-44E4-B362-64D7489DC38B}"/>
          </ac:picMkLst>
        </pc:picChg>
        <pc:picChg chg="add mod">
          <ac:chgData name="Keiko" userId="4a6fddf8-8923-47ef-bc06-dc53cc2c33a8" providerId="ADAL" clId="{8B14B748-A612-44F9-B9EB-AC67404B65B1}" dt="2021-02-09T01:52:57.599" v="482" actId="1035"/>
          <ac:picMkLst>
            <pc:docMk/>
            <pc:sldMk cId="3488708205" sldId="257"/>
            <ac:picMk id="1030" creationId="{9215F9E4-F311-461C-83BE-D9BE0C81278D}"/>
          </ac:picMkLst>
        </pc:picChg>
      </pc:sldChg>
      <pc:sldChg chg="del">
        <pc:chgData name="Keiko" userId="4a6fddf8-8923-47ef-bc06-dc53cc2c33a8" providerId="ADAL" clId="{8B14B748-A612-44F9-B9EB-AC67404B65B1}" dt="2021-02-09T01:43:28.879" v="254" actId="2696"/>
        <pc:sldMkLst>
          <pc:docMk/>
          <pc:sldMk cId="573978878" sldId="258"/>
        </pc:sldMkLst>
      </pc:sldChg>
      <pc:sldChg chg="del">
        <pc:chgData name="Keiko" userId="4a6fddf8-8923-47ef-bc06-dc53cc2c33a8" providerId="ADAL" clId="{8B14B748-A612-44F9-B9EB-AC67404B65B1}" dt="2021-02-09T01:43:28.879" v="254" actId="2696"/>
        <pc:sldMkLst>
          <pc:docMk/>
          <pc:sldMk cId="3043521868" sldId="259"/>
        </pc:sldMkLst>
      </pc:sldChg>
      <pc:sldChg chg="del">
        <pc:chgData name="Keiko" userId="4a6fddf8-8923-47ef-bc06-dc53cc2c33a8" providerId="ADAL" clId="{8B14B748-A612-44F9-B9EB-AC67404B65B1}" dt="2021-02-09T01:43:28.879" v="254" actId="2696"/>
        <pc:sldMkLst>
          <pc:docMk/>
          <pc:sldMk cId="4046860130" sldId="260"/>
        </pc:sldMkLst>
      </pc:sldChg>
      <pc:sldChg chg="del">
        <pc:chgData name="Keiko" userId="4a6fddf8-8923-47ef-bc06-dc53cc2c33a8" providerId="ADAL" clId="{8B14B748-A612-44F9-B9EB-AC67404B65B1}" dt="2021-02-09T01:43:28.879" v="254" actId="2696"/>
        <pc:sldMkLst>
          <pc:docMk/>
          <pc:sldMk cId="2183469088" sldId="261"/>
        </pc:sldMkLst>
      </pc:sldChg>
      <pc:sldChg chg="del">
        <pc:chgData name="Keiko" userId="4a6fddf8-8923-47ef-bc06-dc53cc2c33a8" providerId="ADAL" clId="{8B14B748-A612-44F9-B9EB-AC67404B65B1}" dt="2021-02-09T04:12:25.245" v="2896" actId="2696"/>
        <pc:sldMkLst>
          <pc:docMk/>
          <pc:sldMk cId="1050890580" sldId="262"/>
        </pc:sldMkLst>
      </pc:sldChg>
      <pc:sldChg chg="addSp delSp modSp mod delAnim modAnim">
        <pc:chgData name="Keiko" userId="4a6fddf8-8923-47ef-bc06-dc53cc2c33a8" providerId="ADAL" clId="{8B14B748-A612-44F9-B9EB-AC67404B65B1}" dt="2021-02-15T07:46:17.670" v="2975" actId="20577"/>
        <pc:sldMkLst>
          <pc:docMk/>
          <pc:sldMk cId="2893805509" sldId="263"/>
        </pc:sldMkLst>
        <pc:spChg chg="mod">
          <ac:chgData name="Keiko" userId="4a6fddf8-8923-47ef-bc06-dc53cc2c33a8" providerId="ADAL" clId="{8B14B748-A612-44F9-B9EB-AC67404B65B1}" dt="2021-02-09T02:46:23.575" v="1593" actId="1035"/>
          <ac:spMkLst>
            <pc:docMk/>
            <pc:sldMk cId="2893805509" sldId="263"/>
            <ac:spMk id="2" creationId="{0D79F418-CA29-490F-BB73-9040FA69A256}"/>
          </ac:spMkLst>
        </pc:spChg>
        <pc:spChg chg="mod">
          <ac:chgData name="Keiko" userId="4a6fddf8-8923-47ef-bc06-dc53cc2c33a8" providerId="ADAL" clId="{8B14B748-A612-44F9-B9EB-AC67404B65B1}" dt="2021-02-15T07:46:17.670" v="2975" actId="20577"/>
          <ac:spMkLst>
            <pc:docMk/>
            <pc:sldMk cId="2893805509" sldId="263"/>
            <ac:spMk id="3" creationId="{5B99DE5C-24EA-478E-8E6E-29DE1162CB4E}"/>
          </ac:spMkLst>
        </pc:spChg>
        <pc:spChg chg="mod">
          <ac:chgData name="Keiko" userId="4a6fddf8-8923-47ef-bc06-dc53cc2c33a8" providerId="ADAL" clId="{8B14B748-A612-44F9-B9EB-AC67404B65B1}" dt="2021-02-11T23:26:10.167" v="2925"/>
          <ac:spMkLst>
            <pc:docMk/>
            <pc:sldMk cId="2893805509" sldId="263"/>
            <ac:spMk id="4" creationId="{E080AADD-467C-410A-B7E9-F1E82D729BE5}"/>
          </ac:spMkLst>
        </pc:spChg>
        <pc:picChg chg="add del mod">
          <ac:chgData name="Keiko" userId="4a6fddf8-8923-47ef-bc06-dc53cc2c33a8" providerId="ADAL" clId="{8B14B748-A612-44F9-B9EB-AC67404B65B1}" dt="2021-02-11T23:36:12.355" v="2942" actId="21"/>
          <ac:picMkLst>
            <pc:docMk/>
            <pc:sldMk cId="2893805509" sldId="263"/>
            <ac:picMk id="5" creationId="{648CA387-09E4-407C-BA2D-AD7194503ECD}"/>
          </ac:picMkLst>
        </pc:picChg>
        <pc:picChg chg="add mod">
          <ac:chgData name="Keiko" userId="4a6fddf8-8923-47ef-bc06-dc53cc2c33a8" providerId="ADAL" clId="{8B14B748-A612-44F9-B9EB-AC67404B65B1}" dt="2021-02-11T23:37:04.188" v="2945"/>
          <ac:picMkLst>
            <pc:docMk/>
            <pc:sldMk cId="2893805509" sldId="263"/>
            <ac:picMk id="9" creationId="{A0927EE3-B251-4CEF-9E0E-953A2B3BBE33}"/>
          </ac:picMkLst>
        </pc:picChg>
      </pc:sldChg>
      <pc:sldChg chg="addSp delSp modSp add mod delAnim modAnim modNotesTx">
        <pc:chgData name="Keiko" userId="4a6fddf8-8923-47ef-bc06-dc53cc2c33a8" providerId="ADAL" clId="{8B14B748-A612-44F9-B9EB-AC67404B65B1}" dt="2021-02-11T23:33:22.075" v="2936" actId="478"/>
        <pc:sldMkLst>
          <pc:docMk/>
          <pc:sldMk cId="1421269562" sldId="264"/>
        </pc:sldMkLst>
        <pc:spChg chg="mod">
          <ac:chgData name="Keiko" userId="4a6fddf8-8923-47ef-bc06-dc53cc2c33a8" providerId="ADAL" clId="{8B14B748-A612-44F9-B9EB-AC67404B65B1}" dt="2021-02-09T01:44:17.706" v="273" actId="14100"/>
          <ac:spMkLst>
            <pc:docMk/>
            <pc:sldMk cId="1421269562" sldId="264"/>
            <ac:spMk id="2" creationId="{0D79F418-CA29-490F-BB73-9040FA69A256}"/>
          </ac:spMkLst>
        </pc:spChg>
        <pc:spChg chg="mod">
          <ac:chgData name="Keiko" userId="4a6fddf8-8923-47ef-bc06-dc53cc2c33a8" providerId="ADAL" clId="{8B14B748-A612-44F9-B9EB-AC67404B65B1}" dt="2021-02-09T03:29:36.809" v="2509"/>
          <ac:spMkLst>
            <pc:docMk/>
            <pc:sldMk cId="1421269562" sldId="264"/>
            <ac:spMk id="4" creationId="{3367ABDD-D237-48FA-AD3D-7C6070A47243}"/>
          </ac:spMkLst>
        </pc:spChg>
        <pc:spChg chg="del">
          <ac:chgData name="Keiko" userId="4a6fddf8-8923-47ef-bc06-dc53cc2c33a8" providerId="ADAL" clId="{8B14B748-A612-44F9-B9EB-AC67404B65B1}" dt="2021-02-09T01:51:34.082" v="274" actId="478"/>
          <ac:spMkLst>
            <pc:docMk/>
            <pc:sldMk cId="1421269562" sldId="264"/>
            <ac:spMk id="5" creationId="{A0EAD6EA-09A8-4AB6-8556-980895168572}"/>
          </ac:spMkLst>
        </pc:spChg>
        <pc:spChg chg="mod">
          <ac:chgData name="Keiko" userId="4a6fddf8-8923-47ef-bc06-dc53cc2c33a8" providerId="ADAL" clId="{8B14B748-A612-44F9-B9EB-AC67404B65B1}" dt="2021-02-09T03:29:27.330" v="2508"/>
          <ac:spMkLst>
            <pc:docMk/>
            <pc:sldMk cId="1421269562" sldId="264"/>
            <ac:spMk id="7" creationId="{2CBDA188-A242-4A30-8FC9-A5B7305F56FC}"/>
          </ac:spMkLst>
        </pc:spChg>
        <pc:spChg chg="mod">
          <ac:chgData name="Keiko" userId="4a6fddf8-8923-47ef-bc06-dc53cc2c33a8" providerId="ADAL" clId="{8B14B748-A612-44F9-B9EB-AC67404B65B1}" dt="2021-02-09T01:51:48.499" v="374" actId="1037"/>
          <ac:spMkLst>
            <pc:docMk/>
            <pc:sldMk cId="1421269562" sldId="264"/>
            <ac:spMk id="8" creationId="{49522968-F445-4843-9629-DA71BF819D78}"/>
          </ac:spMkLst>
        </pc:spChg>
        <pc:spChg chg="mod">
          <ac:chgData name="Keiko" userId="4a6fddf8-8923-47ef-bc06-dc53cc2c33a8" providerId="ADAL" clId="{8B14B748-A612-44F9-B9EB-AC67404B65B1}" dt="2021-02-09T01:52:21.042" v="434" actId="20577"/>
          <ac:spMkLst>
            <pc:docMk/>
            <pc:sldMk cId="1421269562" sldId="264"/>
            <ac:spMk id="9" creationId="{EA2A522A-095A-4A52-985E-3B5F4944944B}"/>
          </ac:spMkLst>
        </pc:spChg>
        <pc:spChg chg="mod">
          <ac:chgData name="Keiko" userId="4a6fddf8-8923-47ef-bc06-dc53cc2c33a8" providerId="ADAL" clId="{8B14B748-A612-44F9-B9EB-AC67404B65B1}" dt="2021-02-09T01:53:11.760" v="493" actId="20577"/>
          <ac:spMkLst>
            <pc:docMk/>
            <pc:sldMk cId="1421269562" sldId="264"/>
            <ac:spMk id="10" creationId="{75C13B3E-46D7-48C8-A2F7-C7E2CC8AE019}"/>
          </ac:spMkLst>
        </pc:spChg>
        <pc:spChg chg="mod">
          <ac:chgData name="Keiko" userId="4a6fddf8-8923-47ef-bc06-dc53cc2c33a8" providerId="ADAL" clId="{8B14B748-A612-44F9-B9EB-AC67404B65B1}" dt="2021-02-09T01:53:59.418" v="500"/>
          <ac:spMkLst>
            <pc:docMk/>
            <pc:sldMk cId="1421269562" sldId="264"/>
            <ac:spMk id="11" creationId="{3FE792CD-07E6-48E2-983C-65EDBBB24147}"/>
          </ac:spMkLst>
        </pc:spChg>
        <pc:spChg chg="mod">
          <ac:chgData name="Keiko" userId="4a6fddf8-8923-47ef-bc06-dc53cc2c33a8" providerId="ADAL" clId="{8B14B748-A612-44F9-B9EB-AC67404B65B1}" dt="2021-02-09T03:21:55.018" v="2494" actId="27636"/>
          <ac:spMkLst>
            <pc:docMk/>
            <pc:sldMk cId="1421269562" sldId="264"/>
            <ac:spMk id="14" creationId="{7E350E6C-741B-4332-9873-8142533CEE70}"/>
          </ac:spMkLst>
        </pc:spChg>
        <pc:picChg chg="add del mod">
          <ac:chgData name="Keiko" userId="4a6fddf8-8923-47ef-bc06-dc53cc2c33a8" providerId="ADAL" clId="{8B14B748-A612-44F9-B9EB-AC67404B65B1}" dt="2021-02-11T23:33:22.075" v="2936" actId="478"/>
          <ac:picMkLst>
            <pc:docMk/>
            <pc:sldMk cId="1421269562" sldId="264"/>
            <ac:picMk id="13" creationId="{905928B4-35DB-408A-BB6D-1B93D4AA5244}"/>
          </ac:picMkLst>
        </pc:picChg>
        <pc:picChg chg="del mod">
          <ac:chgData name="Keiko" userId="4a6fddf8-8923-47ef-bc06-dc53cc2c33a8" providerId="ADAL" clId="{8B14B748-A612-44F9-B9EB-AC67404B65B1}" dt="2021-02-09T01:56:28.446" v="587" actId="478"/>
          <ac:picMkLst>
            <pc:docMk/>
            <pc:sldMk cId="1421269562" sldId="264"/>
            <ac:picMk id="1026" creationId="{992FE17B-90A4-4D82-878D-330EBB0797CE}"/>
          </ac:picMkLst>
        </pc:picChg>
        <pc:picChg chg="del mod">
          <ac:chgData name="Keiko" userId="4a6fddf8-8923-47ef-bc06-dc53cc2c33a8" providerId="ADAL" clId="{8B14B748-A612-44F9-B9EB-AC67404B65B1}" dt="2021-02-09T01:54:46.700" v="501" actId="478"/>
          <ac:picMkLst>
            <pc:docMk/>
            <pc:sldMk cId="1421269562" sldId="264"/>
            <ac:picMk id="1028" creationId="{4AB931EE-DF3B-44E4-B362-64D7489DC38B}"/>
          </ac:picMkLst>
        </pc:picChg>
        <pc:picChg chg="del mod">
          <ac:chgData name="Keiko" userId="4a6fddf8-8923-47ef-bc06-dc53cc2c33a8" providerId="ADAL" clId="{8B14B748-A612-44F9-B9EB-AC67404B65B1}" dt="2021-02-09T02:00:26.928" v="667" actId="478"/>
          <ac:picMkLst>
            <pc:docMk/>
            <pc:sldMk cId="1421269562" sldId="264"/>
            <ac:picMk id="1030" creationId="{9215F9E4-F311-461C-83BE-D9BE0C81278D}"/>
          </ac:picMkLst>
        </pc:picChg>
        <pc:picChg chg="add mod">
          <ac:chgData name="Keiko" userId="4a6fddf8-8923-47ef-bc06-dc53cc2c33a8" providerId="ADAL" clId="{8B14B748-A612-44F9-B9EB-AC67404B65B1}" dt="2021-02-09T01:55:18.638" v="586" actId="1037"/>
          <ac:picMkLst>
            <pc:docMk/>
            <pc:sldMk cId="1421269562" sldId="264"/>
            <ac:picMk id="5122" creationId="{DB09145C-58F3-40B2-B598-B7D1196B84E1}"/>
          </ac:picMkLst>
        </pc:picChg>
        <pc:picChg chg="add mod">
          <ac:chgData name="Keiko" userId="4a6fddf8-8923-47ef-bc06-dc53cc2c33a8" providerId="ADAL" clId="{8B14B748-A612-44F9-B9EB-AC67404B65B1}" dt="2021-02-09T01:56:56.249" v="666" actId="1037"/>
          <ac:picMkLst>
            <pc:docMk/>
            <pc:sldMk cId="1421269562" sldId="264"/>
            <ac:picMk id="5124" creationId="{F84EF737-F1E0-44E4-A759-87A1E3C60719}"/>
          </ac:picMkLst>
        </pc:picChg>
        <pc:picChg chg="add mod">
          <ac:chgData name="Keiko" userId="4a6fddf8-8923-47ef-bc06-dc53cc2c33a8" providerId="ADAL" clId="{8B14B748-A612-44F9-B9EB-AC67404B65B1}" dt="2021-02-09T02:00:52.011" v="747" actId="1037"/>
          <ac:picMkLst>
            <pc:docMk/>
            <pc:sldMk cId="1421269562" sldId="264"/>
            <ac:picMk id="5126" creationId="{B55496E5-6635-423B-88EE-604896C5FD3B}"/>
          </ac:picMkLst>
        </pc:picChg>
      </pc:sldChg>
      <pc:sldChg chg="addSp delSp modSp add mod delAnim modAnim modNotesTx">
        <pc:chgData name="Keiko" userId="4a6fddf8-8923-47ef-bc06-dc53cc2c33a8" providerId="ADAL" clId="{8B14B748-A612-44F9-B9EB-AC67404B65B1}" dt="2021-02-11T23:33:26.569" v="2937" actId="478"/>
        <pc:sldMkLst>
          <pc:docMk/>
          <pc:sldMk cId="3106045835" sldId="265"/>
        </pc:sldMkLst>
        <pc:spChg chg="mod">
          <ac:chgData name="Keiko" userId="4a6fddf8-8923-47ef-bc06-dc53cc2c33a8" providerId="ADAL" clId="{8B14B748-A612-44F9-B9EB-AC67404B65B1}" dt="2021-02-09T02:02:11.926" v="766" actId="14100"/>
          <ac:spMkLst>
            <pc:docMk/>
            <pc:sldMk cId="3106045835" sldId="265"/>
            <ac:spMk id="2" creationId="{0D79F418-CA29-490F-BB73-9040FA69A256}"/>
          </ac:spMkLst>
        </pc:spChg>
        <pc:spChg chg="mod">
          <ac:chgData name="Keiko" userId="4a6fddf8-8923-47ef-bc06-dc53cc2c33a8" providerId="ADAL" clId="{8B14B748-A612-44F9-B9EB-AC67404B65B1}" dt="2021-02-09T03:30:01.186" v="2511"/>
          <ac:spMkLst>
            <pc:docMk/>
            <pc:sldMk cId="3106045835" sldId="265"/>
            <ac:spMk id="4" creationId="{3367ABDD-D237-48FA-AD3D-7C6070A47243}"/>
          </ac:spMkLst>
        </pc:spChg>
        <pc:spChg chg="mod">
          <ac:chgData name="Keiko" userId="4a6fddf8-8923-47ef-bc06-dc53cc2c33a8" providerId="ADAL" clId="{8B14B748-A612-44F9-B9EB-AC67404B65B1}" dt="2021-02-09T02:02:33.477" v="777" actId="14100"/>
          <ac:spMkLst>
            <pc:docMk/>
            <pc:sldMk cId="3106045835" sldId="265"/>
            <ac:spMk id="5" creationId="{A0EAD6EA-09A8-4AB6-8556-980895168572}"/>
          </ac:spMkLst>
        </pc:spChg>
        <pc:spChg chg="mod">
          <ac:chgData name="Keiko" userId="4a6fddf8-8923-47ef-bc06-dc53cc2c33a8" providerId="ADAL" clId="{8B14B748-A612-44F9-B9EB-AC67404B65B1}" dt="2021-02-09T03:29:51.425" v="2510"/>
          <ac:spMkLst>
            <pc:docMk/>
            <pc:sldMk cId="3106045835" sldId="265"/>
            <ac:spMk id="7" creationId="{2CBDA188-A242-4A30-8FC9-A5B7305F56FC}"/>
          </ac:spMkLst>
        </pc:spChg>
        <pc:spChg chg="mod">
          <ac:chgData name="Keiko" userId="4a6fddf8-8923-47ef-bc06-dc53cc2c33a8" providerId="ADAL" clId="{8B14B748-A612-44F9-B9EB-AC67404B65B1}" dt="2021-02-09T02:02:42.204" v="786" actId="20577"/>
          <ac:spMkLst>
            <pc:docMk/>
            <pc:sldMk cId="3106045835" sldId="265"/>
            <ac:spMk id="8" creationId="{49522968-F445-4843-9629-DA71BF819D78}"/>
          </ac:spMkLst>
        </pc:spChg>
        <pc:spChg chg="mod">
          <ac:chgData name="Keiko" userId="4a6fddf8-8923-47ef-bc06-dc53cc2c33a8" providerId="ADAL" clId="{8B14B748-A612-44F9-B9EB-AC67404B65B1}" dt="2021-02-09T02:22:15.581" v="1125" actId="14100"/>
          <ac:spMkLst>
            <pc:docMk/>
            <pc:sldMk cId="3106045835" sldId="265"/>
            <ac:spMk id="9" creationId="{EA2A522A-095A-4A52-985E-3B5F4944944B}"/>
          </ac:spMkLst>
        </pc:spChg>
        <pc:spChg chg="mod">
          <ac:chgData name="Keiko" userId="4a6fddf8-8923-47ef-bc06-dc53cc2c33a8" providerId="ADAL" clId="{8B14B748-A612-44F9-B9EB-AC67404B65B1}" dt="2021-02-09T02:05:44.494" v="928" actId="20577"/>
          <ac:spMkLst>
            <pc:docMk/>
            <pc:sldMk cId="3106045835" sldId="265"/>
            <ac:spMk id="10" creationId="{75C13B3E-46D7-48C8-A2F7-C7E2CC8AE019}"/>
          </ac:spMkLst>
        </pc:spChg>
        <pc:spChg chg="mod">
          <ac:chgData name="Keiko" userId="4a6fddf8-8923-47ef-bc06-dc53cc2c33a8" providerId="ADAL" clId="{8B14B748-A612-44F9-B9EB-AC67404B65B1}" dt="2021-02-09T02:07:33.894" v="935"/>
          <ac:spMkLst>
            <pc:docMk/>
            <pc:sldMk cId="3106045835" sldId="265"/>
            <ac:spMk id="11" creationId="{3FE792CD-07E6-48E2-983C-65EDBBB24147}"/>
          </ac:spMkLst>
        </pc:spChg>
        <pc:spChg chg="mod">
          <ac:chgData name="Keiko" userId="4a6fddf8-8923-47ef-bc06-dc53cc2c33a8" providerId="ADAL" clId="{8B14B748-A612-44F9-B9EB-AC67404B65B1}" dt="2021-02-09T02:49:58.603" v="1729" actId="1038"/>
          <ac:spMkLst>
            <pc:docMk/>
            <pc:sldMk cId="3106045835" sldId="265"/>
            <ac:spMk id="14" creationId="{7E350E6C-741B-4332-9873-8142533CEE70}"/>
          </ac:spMkLst>
        </pc:spChg>
        <pc:picChg chg="add del mod">
          <ac:chgData name="Keiko" userId="4a6fddf8-8923-47ef-bc06-dc53cc2c33a8" providerId="ADAL" clId="{8B14B748-A612-44F9-B9EB-AC67404B65B1}" dt="2021-02-11T23:33:26.569" v="2937" actId="478"/>
          <ac:picMkLst>
            <pc:docMk/>
            <pc:sldMk cId="3106045835" sldId="265"/>
            <ac:picMk id="15" creationId="{D5189DDD-A28D-4BA0-AA71-A5BFD8398D57}"/>
          </ac:picMkLst>
        </pc:picChg>
        <pc:picChg chg="del">
          <ac:chgData name="Keiko" userId="4a6fddf8-8923-47ef-bc06-dc53cc2c33a8" providerId="ADAL" clId="{8B14B748-A612-44F9-B9EB-AC67404B65B1}" dt="2021-02-09T02:04:46.494" v="787" actId="478"/>
          <ac:picMkLst>
            <pc:docMk/>
            <pc:sldMk cId="3106045835" sldId="265"/>
            <ac:picMk id="1026" creationId="{992FE17B-90A4-4D82-878D-330EBB0797CE}"/>
          </ac:picMkLst>
        </pc:picChg>
        <pc:picChg chg="del mod">
          <ac:chgData name="Keiko" userId="4a6fddf8-8923-47ef-bc06-dc53cc2c33a8" providerId="ADAL" clId="{8B14B748-A612-44F9-B9EB-AC67404B65B1}" dt="2021-02-09T02:21:17.735" v="1013" actId="478"/>
          <ac:picMkLst>
            <pc:docMk/>
            <pc:sldMk cId="3106045835" sldId="265"/>
            <ac:picMk id="1028" creationId="{4AB931EE-DF3B-44E4-B362-64D7489DC38B}"/>
          </ac:picMkLst>
        </pc:picChg>
        <pc:picChg chg="del mod">
          <ac:chgData name="Keiko" userId="4a6fddf8-8923-47ef-bc06-dc53cc2c33a8" providerId="ADAL" clId="{8B14B748-A612-44F9-B9EB-AC67404B65B1}" dt="2021-02-09T02:07:39.873" v="936" actId="478"/>
          <ac:picMkLst>
            <pc:docMk/>
            <pc:sldMk cId="3106045835" sldId="265"/>
            <ac:picMk id="1030" creationId="{9215F9E4-F311-461C-83BE-D9BE0C81278D}"/>
          </ac:picMkLst>
        </pc:picChg>
        <pc:picChg chg="add mod">
          <ac:chgData name="Keiko" userId="4a6fddf8-8923-47ef-bc06-dc53cc2c33a8" providerId="ADAL" clId="{8B14B748-A612-44F9-B9EB-AC67404B65B1}" dt="2021-02-09T02:05:31.134" v="914" actId="1036"/>
          <ac:picMkLst>
            <pc:docMk/>
            <pc:sldMk cId="3106045835" sldId="265"/>
            <ac:picMk id="4098" creationId="{625648E9-FDCA-495F-8301-D1613329AB95}"/>
          </ac:picMkLst>
        </pc:picChg>
        <pc:picChg chg="add mod">
          <ac:chgData name="Keiko" userId="4a6fddf8-8923-47ef-bc06-dc53cc2c33a8" providerId="ADAL" clId="{8B14B748-A612-44F9-B9EB-AC67404B65B1}" dt="2021-02-09T02:09:17.222" v="1012" actId="1038"/>
          <ac:picMkLst>
            <pc:docMk/>
            <pc:sldMk cId="3106045835" sldId="265"/>
            <ac:picMk id="4100" creationId="{FF5E6E6C-3D60-4B1E-BA41-F5E4C83A2099}"/>
          </ac:picMkLst>
        </pc:picChg>
        <pc:picChg chg="add mod">
          <ac:chgData name="Keiko" userId="4a6fddf8-8923-47ef-bc06-dc53cc2c33a8" providerId="ADAL" clId="{8B14B748-A612-44F9-B9EB-AC67404B65B1}" dt="2021-02-09T02:21:47.537" v="1088" actId="1037"/>
          <ac:picMkLst>
            <pc:docMk/>
            <pc:sldMk cId="3106045835" sldId="265"/>
            <ac:picMk id="4102" creationId="{5BE934AF-F07C-4F7C-A973-A765BB8A0D10}"/>
          </ac:picMkLst>
        </pc:picChg>
      </pc:sldChg>
      <pc:sldChg chg="addSp delSp modSp add mod delAnim modAnim modNotesTx">
        <pc:chgData name="Keiko" userId="4a6fddf8-8923-47ef-bc06-dc53cc2c33a8" providerId="ADAL" clId="{8B14B748-A612-44F9-B9EB-AC67404B65B1}" dt="2021-02-11T23:33:33.026" v="2938" actId="478"/>
        <pc:sldMkLst>
          <pc:docMk/>
          <pc:sldMk cId="341769953" sldId="266"/>
        </pc:sldMkLst>
        <pc:spChg chg="mod">
          <ac:chgData name="Keiko" userId="4a6fddf8-8923-47ef-bc06-dc53cc2c33a8" providerId="ADAL" clId="{8B14B748-A612-44F9-B9EB-AC67404B65B1}" dt="2021-02-09T02:23:10.006" v="1135" actId="14100"/>
          <ac:spMkLst>
            <pc:docMk/>
            <pc:sldMk cId="341769953" sldId="266"/>
            <ac:spMk id="2" creationId="{0D79F418-CA29-490F-BB73-9040FA69A256}"/>
          </ac:spMkLst>
        </pc:spChg>
        <pc:spChg chg="mod">
          <ac:chgData name="Keiko" userId="4a6fddf8-8923-47ef-bc06-dc53cc2c33a8" providerId="ADAL" clId="{8B14B748-A612-44F9-B9EB-AC67404B65B1}" dt="2021-02-09T03:30:20.707" v="2513"/>
          <ac:spMkLst>
            <pc:docMk/>
            <pc:sldMk cId="341769953" sldId="266"/>
            <ac:spMk id="4" creationId="{3367ABDD-D237-48FA-AD3D-7C6070A47243}"/>
          </ac:spMkLst>
        </pc:spChg>
        <pc:spChg chg="mod">
          <ac:chgData name="Keiko" userId="4a6fddf8-8923-47ef-bc06-dc53cc2c33a8" providerId="ADAL" clId="{8B14B748-A612-44F9-B9EB-AC67404B65B1}" dt="2021-02-09T02:24:09.522" v="1163" actId="14100"/>
          <ac:spMkLst>
            <pc:docMk/>
            <pc:sldMk cId="341769953" sldId="266"/>
            <ac:spMk id="5" creationId="{A0EAD6EA-09A8-4AB6-8556-980895168572}"/>
          </ac:spMkLst>
        </pc:spChg>
        <pc:spChg chg="mod">
          <ac:chgData name="Keiko" userId="4a6fddf8-8923-47ef-bc06-dc53cc2c33a8" providerId="ADAL" clId="{8B14B748-A612-44F9-B9EB-AC67404B65B1}" dt="2021-02-09T03:30:12.387" v="2512"/>
          <ac:spMkLst>
            <pc:docMk/>
            <pc:sldMk cId="341769953" sldId="266"/>
            <ac:spMk id="7" creationId="{2CBDA188-A242-4A30-8FC9-A5B7305F56FC}"/>
          </ac:spMkLst>
        </pc:spChg>
        <pc:spChg chg="mod">
          <ac:chgData name="Keiko" userId="4a6fddf8-8923-47ef-bc06-dc53cc2c33a8" providerId="ADAL" clId="{8B14B748-A612-44F9-B9EB-AC67404B65B1}" dt="2021-02-09T02:24:35.880" v="1169"/>
          <ac:spMkLst>
            <pc:docMk/>
            <pc:sldMk cId="341769953" sldId="266"/>
            <ac:spMk id="8" creationId="{49522968-F445-4843-9629-DA71BF819D78}"/>
          </ac:spMkLst>
        </pc:spChg>
        <pc:spChg chg="mod">
          <ac:chgData name="Keiko" userId="4a6fddf8-8923-47ef-bc06-dc53cc2c33a8" providerId="ADAL" clId="{8B14B748-A612-44F9-B9EB-AC67404B65B1}" dt="2021-02-09T02:30:03.344" v="1407" actId="1038"/>
          <ac:spMkLst>
            <pc:docMk/>
            <pc:sldMk cId="341769953" sldId="266"/>
            <ac:spMk id="9" creationId="{EA2A522A-095A-4A52-985E-3B5F4944944B}"/>
          </ac:spMkLst>
        </pc:spChg>
        <pc:spChg chg="mod">
          <ac:chgData name="Keiko" userId="4a6fddf8-8923-47ef-bc06-dc53cc2c33a8" providerId="ADAL" clId="{8B14B748-A612-44F9-B9EB-AC67404B65B1}" dt="2021-02-09T02:49:38.867" v="1705" actId="20577"/>
          <ac:spMkLst>
            <pc:docMk/>
            <pc:sldMk cId="341769953" sldId="266"/>
            <ac:spMk id="10" creationId="{75C13B3E-46D7-48C8-A2F7-C7E2CC8AE019}"/>
          </ac:spMkLst>
        </pc:spChg>
        <pc:spChg chg="mod">
          <ac:chgData name="Keiko" userId="4a6fddf8-8923-47ef-bc06-dc53cc2c33a8" providerId="ADAL" clId="{8B14B748-A612-44F9-B9EB-AC67404B65B1}" dt="2021-02-09T02:42:44.932" v="1524" actId="20577"/>
          <ac:spMkLst>
            <pc:docMk/>
            <pc:sldMk cId="341769953" sldId="266"/>
            <ac:spMk id="11" creationId="{3FE792CD-07E6-48E2-983C-65EDBBB24147}"/>
          </ac:spMkLst>
        </pc:spChg>
        <pc:spChg chg="mod">
          <ac:chgData name="Keiko" userId="4a6fddf8-8923-47ef-bc06-dc53cc2c33a8" providerId="ADAL" clId="{8B14B748-A612-44F9-B9EB-AC67404B65B1}" dt="2021-02-09T02:49:49.243" v="1717" actId="1037"/>
          <ac:spMkLst>
            <pc:docMk/>
            <pc:sldMk cId="341769953" sldId="266"/>
            <ac:spMk id="14" creationId="{7E350E6C-741B-4332-9873-8142533CEE70}"/>
          </ac:spMkLst>
        </pc:spChg>
        <pc:picChg chg="add del mod">
          <ac:chgData name="Keiko" userId="4a6fddf8-8923-47ef-bc06-dc53cc2c33a8" providerId="ADAL" clId="{8B14B748-A612-44F9-B9EB-AC67404B65B1}" dt="2021-02-11T23:33:33.026" v="2938" actId="478"/>
          <ac:picMkLst>
            <pc:docMk/>
            <pc:sldMk cId="341769953" sldId="266"/>
            <ac:picMk id="15" creationId="{27D023FD-D545-4050-91CE-F4E9FD51D4C9}"/>
          </ac:picMkLst>
        </pc:picChg>
        <pc:picChg chg="del mod">
          <ac:chgData name="Keiko" userId="4a6fddf8-8923-47ef-bc06-dc53cc2c33a8" providerId="ADAL" clId="{8B14B748-A612-44F9-B9EB-AC67404B65B1}" dt="2021-02-09T02:47:49.860" v="1594" actId="478"/>
          <ac:picMkLst>
            <pc:docMk/>
            <pc:sldMk cId="341769953" sldId="266"/>
            <ac:picMk id="1026" creationId="{992FE17B-90A4-4D82-878D-330EBB0797CE}"/>
          </ac:picMkLst>
        </pc:picChg>
        <pc:picChg chg="del mod">
          <ac:chgData name="Keiko" userId="4a6fddf8-8923-47ef-bc06-dc53cc2c33a8" providerId="ADAL" clId="{8B14B748-A612-44F9-B9EB-AC67404B65B1}" dt="2021-02-09T02:26:44.999" v="1170" actId="478"/>
          <ac:picMkLst>
            <pc:docMk/>
            <pc:sldMk cId="341769953" sldId="266"/>
            <ac:picMk id="1028" creationId="{4AB931EE-DF3B-44E4-B362-64D7489DC38B}"/>
          </ac:picMkLst>
        </pc:picChg>
        <pc:picChg chg="del mod">
          <ac:chgData name="Keiko" userId="4a6fddf8-8923-47ef-bc06-dc53cc2c33a8" providerId="ADAL" clId="{8B14B748-A612-44F9-B9EB-AC67404B65B1}" dt="2021-02-09T02:41:46.334" v="1408" actId="478"/>
          <ac:picMkLst>
            <pc:docMk/>
            <pc:sldMk cId="341769953" sldId="266"/>
            <ac:picMk id="1030" creationId="{9215F9E4-F311-461C-83BE-D9BE0C81278D}"/>
          </ac:picMkLst>
        </pc:picChg>
        <pc:picChg chg="add del mod">
          <ac:chgData name="Keiko" userId="4a6fddf8-8923-47ef-bc06-dc53cc2c33a8" providerId="ADAL" clId="{8B14B748-A612-44F9-B9EB-AC67404B65B1}" dt="2021-02-09T02:29:03.239" v="1267" actId="478"/>
          <ac:picMkLst>
            <pc:docMk/>
            <pc:sldMk cId="341769953" sldId="266"/>
            <ac:picMk id="3074" creationId="{5CF0E248-5180-4E80-A975-94BBF2260F82}"/>
          </ac:picMkLst>
        </pc:picChg>
        <pc:picChg chg="add mod">
          <ac:chgData name="Keiko" userId="4a6fddf8-8923-47ef-bc06-dc53cc2c33a8" providerId="ADAL" clId="{8B14B748-A612-44F9-B9EB-AC67404B65B1}" dt="2021-02-09T02:29:43.534" v="1384" actId="1037"/>
          <ac:picMkLst>
            <pc:docMk/>
            <pc:sldMk cId="341769953" sldId="266"/>
            <ac:picMk id="3076" creationId="{316CB331-86CF-4DBD-B8FE-9C3464ED6A42}"/>
          </ac:picMkLst>
        </pc:picChg>
        <pc:picChg chg="add mod">
          <ac:chgData name="Keiko" userId="4a6fddf8-8923-47ef-bc06-dc53cc2c33a8" providerId="ADAL" clId="{8B14B748-A612-44F9-B9EB-AC67404B65B1}" dt="2021-02-09T02:42:22.673" v="1513" actId="1038"/>
          <ac:picMkLst>
            <pc:docMk/>
            <pc:sldMk cId="341769953" sldId="266"/>
            <ac:picMk id="3078" creationId="{F1BCD86B-3227-4E87-99DA-C5B8EEAB0C03}"/>
          </ac:picMkLst>
        </pc:picChg>
        <pc:picChg chg="add mod">
          <ac:chgData name="Keiko" userId="4a6fddf8-8923-47ef-bc06-dc53cc2c33a8" providerId="ADAL" clId="{8B14B748-A612-44F9-B9EB-AC67404B65B1}" dt="2021-02-09T02:48:19.401" v="1669" actId="1037"/>
          <ac:picMkLst>
            <pc:docMk/>
            <pc:sldMk cId="341769953" sldId="266"/>
            <ac:picMk id="3080" creationId="{31B72448-361D-4D56-9CBB-7692BDD7AC0E}"/>
          </ac:picMkLst>
        </pc:picChg>
      </pc:sldChg>
      <pc:sldChg chg="addSp delSp modSp add mod delAnim modAnim modNotesTx">
        <pc:chgData name="Keiko" userId="4a6fddf8-8923-47ef-bc06-dc53cc2c33a8" providerId="ADAL" clId="{8B14B748-A612-44F9-B9EB-AC67404B65B1}" dt="2021-02-11T23:33:40.688" v="2939" actId="478"/>
        <pc:sldMkLst>
          <pc:docMk/>
          <pc:sldMk cId="4081086863" sldId="267"/>
        </pc:sldMkLst>
        <pc:spChg chg="mod">
          <ac:chgData name="Keiko" userId="4a6fddf8-8923-47ef-bc06-dc53cc2c33a8" providerId="ADAL" clId="{8B14B748-A612-44F9-B9EB-AC67404B65B1}" dt="2021-02-09T02:57:49.277" v="1978" actId="14100"/>
          <ac:spMkLst>
            <pc:docMk/>
            <pc:sldMk cId="4081086863" sldId="267"/>
            <ac:spMk id="2" creationId="{0D79F418-CA29-490F-BB73-9040FA69A256}"/>
          </ac:spMkLst>
        </pc:spChg>
        <pc:spChg chg="mod">
          <ac:chgData name="Keiko" userId="4a6fddf8-8923-47ef-bc06-dc53cc2c33a8" providerId="ADAL" clId="{8B14B748-A612-44F9-B9EB-AC67404B65B1}" dt="2021-02-09T04:27:00.662" v="2904"/>
          <ac:spMkLst>
            <pc:docMk/>
            <pc:sldMk cId="4081086863" sldId="267"/>
            <ac:spMk id="4" creationId="{3367ABDD-D237-48FA-AD3D-7C6070A47243}"/>
          </ac:spMkLst>
        </pc:spChg>
        <pc:spChg chg="mod">
          <ac:chgData name="Keiko" userId="4a6fddf8-8923-47ef-bc06-dc53cc2c33a8" providerId="ADAL" clId="{8B14B748-A612-44F9-B9EB-AC67404B65B1}" dt="2021-02-09T03:06:07.811" v="1993" actId="14100"/>
          <ac:spMkLst>
            <pc:docMk/>
            <pc:sldMk cId="4081086863" sldId="267"/>
            <ac:spMk id="5" creationId="{A0EAD6EA-09A8-4AB6-8556-980895168572}"/>
          </ac:spMkLst>
        </pc:spChg>
        <pc:spChg chg="mod">
          <ac:chgData name="Keiko" userId="4a6fddf8-8923-47ef-bc06-dc53cc2c33a8" providerId="ADAL" clId="{8B14B748-A612-44F9-B9EB-AC67404B65B1}" dt="2021-02-09T04:26:51.010" v="2903"/>
          <ac:spMkLst>
            <pc:docMk/>
            <pc:sldMk cId="4081086863" sldId="267"/>
            <ac:spMk id="7" creationId="{2CBDA188-A242-4A30-8FC9-A5B7305F56FC}"/>
          </ac:spMkLst>
        </pc:spChg>
        <pc:spChg chg="mod">
          <ac:chgData name="Keiko" userId="4a6fddf8-8923-47ef-bc06-dc53cc2c33a8" providerId="ADAL" clId="{8B14B748-A612-44F9-B9EB-AC67404B65B1}" dt="2021-02-09T03:15:14.292" v="2231" actId="20577"/>
          <ac:spMkLst>
            <pc:docMk/>
            <pc:sldMk cId="4081086863" sldId="267"/>
            <ac:spMk id="8" creationId="{49522968-F445-4843-9629-DA71BF819D78}"/>
          </ac:spMkLst>
        </pc:spChg>
        <pc:spChg chg="mod">
          <ac:chgData name="Keiko" userId="4a6fddf8-8923-47ef-bc06-dc53cc2c33a8" providerId="ADAL" clId="{8B14B748-A612-44F9-B9EB-AC67404B65B1}" dt="2021-02-09T03:08:25.043" v="2068" actId="20577"/>
          <ac:spMkLst>
            <pc:docMk/>
            <pc:sldMk cId="4081086863" sldId="267"/>
            <ac:spMk id="9" creationId="{EA2A522A-095A-4A52-985E-3B5F4944944B}"/>
          </ac:spMkLst>
        </pc:spChg>
        <pc:spChg chg="mod">
          <ac:chgData name="Keiko" userId="4a6fddf8-8923-47ef-bc06-dc53cc2c33a8" providerId="ADAL" clId="{8B14B748-A612-44F9-B9EB-AC67404B65B1}" dt="2021-02-09T03:13:49.756" v="2184" actId="1076"/>
          <ac:spMkLst>
            <pc:docMk/>
            <pc:sldMk cId="4081086863" sldId="267"/>
            <ac:spMk id="10" creationId="{75C13B3E-46D7-48C8-A2F7-C7E2CC8AE019}"/>
          </ac:spMkLst>
        </pc:spChg>
        <pc:spChg chg="mod">
          <ac:chgData name="Keiko" userId="4a6fddf8-8923-47ef-bc06-dc53cc2c33a8" providerId="ADAL" clId="{8B14B748-A612-44F9-B9EB-AC67404B65B1}" dt="2021-02-09T03:18:44.265" v="2478" actId="14100"/>
          <ac:spMkLst>
            <pc:docMk/>
            <pc:sldMk cId="4081086863" sldId="267"/>
            <ac:spMk id="11" creationId="{3FE792CD-07E6-48E2-983C-65EDBBB24147}"/>
          </ac:spMkLst>
        </pc:spChg>
        <pc:spChg chg="add mod">
          <ac:chgData name="Keiko" userId="4a6fddf8-8923-47ef-bc06-dc53cc2c33a8" providerId="ADAL" clId="{8B14B748-A612-44F9-B9EB-AC67404B65B1}" dt="2021-02-09T03:16:45.778" v="2352" actId="20577"/>
          <ac:spMkLst>
            <pc:docMk/>
            <pc:sldMk cId="4081086863" sldId="267"/>
            <ac:spMk id="16" creationId="{60F8CFF1-27B8-449D-9DB1-9E65173D7569}"/>
          </ac:spMkLst>
        </pc:spChg>
        <pc:picChg chg="add mod">
          <ac:chgData name="Keiko" userId="4a6fddf8-8923-47ef-bc06-dc53cc2c33a8" providerId="ADAL" clId="{8B14B748-A612-44F9-B9EB-AC67404B65B1}" dt="2021-02-09T03:18:28.182" v="2457" actId="1038"/>
          <ac:picMkLst>
            <pc:docMk/>
            <pc:sldMk cId="4081086863" sldId="267"/>
            <ac:picMk id="6" creationId="{CA17D2BD-E5D6-4A9C-B431-36079C596B6F}"/>
          </ac:picMkLst>
        </pc:picChg>
        <pc:picChg chg="add del mod">
          <ac:chgData name="Keiko" userId="4a6fddf8-8923-47ef-bc06-dc53cc2c33a8" providerId="ADAL" clId="{8B14B748-A612-44F9-B9EB-AC67404B65B1}" dt="2021-02-11T23:33:40.688" v="2939" actId="478"/>
          <ac:picMkLst>
            <pc:docMk/>
            <pc:sldMk cId="4081086863" sldId="267"/>
            <ac:picMk id="15" creationId="{F6EF0B93-ED5B-47D4-81B7-C916E5174575}"/>
          </ac:picMkLst>
        </pc:picChg>
        <pc:picChg chg="del">
          <ac:chgData name="Keiko" userId="4a6fddf8-8923-47ef-bc06-dc53cc2c33a8" providerId="ADAL" clId="{8B14B748-A612-44F9-B9EB-AC67404B65B1}" dt="2021-02-09T03:12:47.892" v="2070" actId="478"/>
          <ac:picMkLst>
            <pc:docMk/>
            <pc:sldMk cId="4081086863" sldId="267"/>
            <ac:picMk id="1026" creationId="{992FE17B-90A4-4D82-878D-330EBB0797CE}"/>
          </ac:picMkLst>
        </pc:picChg>
        <pc:picChg chg="del">
          <ac:chgData name="Keiko" userId="4a6fddf8-8923-47ef-bc06-dc53cc2c33a8" providerId="ADAL" clId="{8B14B748-A612-44F9-B9EB-AC67404B65B1}" dt="2021-02-09T03:06:09.844" v="1994" actId="478"/>
          <ac:picMkLst>
            <pc:docMk/>
            <pc:sldMk cId="4081086863" sldId="267"/>
            <ac:picMk id="1028" creationId="{4AB931EE-DF3B-44E4-B362-64D7489DC38B}"/>
          </ac:picMkLst>
        </pc:picChg>
        <pc:picChg chg="del">
          <ac:chgData name="Keiko" userId="4a6fddf8-8923-47ef-bc06-dc53cc2c33a8" providerId="ADAL" clId="{8B14B748-A612-44F9-B9EB-AC67404B65B1}" dt="2021-02-09T03:16:48.764" v="2353" actId="478"/>
          <ac:picMkLst>
            <pc:docMk/>
            <pc:sldMk cId="4081086863" sldId="267"/>
            <ac:picMk id="1030" creationId="{9215F9E4-F311-461C-83BE-D9BE0C81278D}"/>
          </ac:picMkLst>
        </pc:picChg>
        <pc:picChg chg="add mod">
          <ac:chgData name="Keiko" userId="4a6fddf8-8923-47ef-bc06-dc53cc2c33a8" providerId="ADAL" clId="{8B14B748-A612-44F9-B9EB-AC67404B65B1}" dt="2021-02-09T03:06:32.881" v="2050" actId="1037"/>
          <ac:picMkLst>
            <pc:docMk/>
            <pc:sldMk cId="4081086863" sldId="267"/>
            <ac:picMk id="2050" creationId="{9C13660D-84BF-4FD9-967E-CFFB09540E76}"/>
          </ac:picMkLst>
        </pc:picChg>
        <pc:picChg chg="add mod">
          <ac:chgData name="Keiko" userId="4a6fddf8-8923-47ef-bc06-dc53cc2c33a8" providerId="ADAL" clId="{8B14B748-A612-44F9-B9EB-AC67404B65B1}" dt="2021-02-09T03:13:08.185" v="2146" actId="1037"/>
          <ac:picMkLst>
            <pc:docMk/>
            <pc:sldMk cId="4081086863" sldId="267"/>
            <ac:picMk id="2052" creationId="{4D7BCF89-05FE-4C62-A4FB-3F0EF46095BA}"/>
          </ac:picMkLst>
        </pc:picChg>
        <pc:picChg chg="add del">
          <ac:chgData name="Keiko" userId="4a6fddf8-8923-47ef-bc06-dc53cc2c33a8" providerId="ADAL" clId="{8B14B748-A612-44F9-B9EB-AC67404B65B1}" dt="2021-02-09T03:16:56.721" v="2355" actId="478"/>
          <ac:picMkLst>
            <pc:docMk/>
            <pc:sldMk cId="4081086863" sldId="267"/>
            <ac:picMk id="2054" creationId="{10147774-DD3C-4165-8BEA-DEB9FCABF2CA}"/>
          </ac:picMkLst>
        </pc:picChg>
      </pc:sldChg>
      <pc:sldChg chg="addSp delSp modSp add mod delAnim modAnim modNotesTx">
        <pc:chgData name="Keiko" userId="4a6fddf8-8923-47ef-bc06-dc53cc2c33a8" providerId="ADAL" clId="{8B14B748-A612-44F9-B9EB-AC67404B65B1}" dt="2021-02-15T07:37:53.779" v="2959" actId="1037"/>
        <pc:sldMkLst>
          <pc:docMk/>
          <pc:sldMk cId="1548228736" sldId="268"/>
        </pc:sldMkLst>
        <pc:spChg chg="mod">
          <ac:chgData name="Keiko" userId="4a6fddf8-8923-47ef-bc06-dc53cc2c33a8" providerId="ADAL" clId="{8B14B748-A612-44F9-B9EB-AC67404B65B1}" dt="2021-02-09T04:08:25.730" v="2793" actId="20577"/>
          <ac:spMkLst>
            <pc:docMk/>
            <pc:sldMk cId="1548228736" sldId="268"/>
            <ac:spMk id="2" creationId="{0D79F418-CA29-490F-BB73-9040FA69A256}"/>
          </ac:spMkLst>
        </pc:spChg>
        <pc:spChg chg="del">
          <ac:chgData name="Keiko" userId="4a6fddf8-8923-47ef-bc06-dc53cc2c33a8" providerId="ADAL" clId="{8B14B748-A612-44F9-B9EB-AC67404B65B1}" dt="2021-02-09T04:12:17.996" v="2895" actId="478"/>
          <ac:spMkLst>
            <pc:docMk/>
            <pc:sldMk cId="1548228736" sldId="268"/>
            <ac:spMk id="4" creationId="{3367ABDD-D237-48FA-AD3D-7C6070A47243}"/>
          </ac:spMkLst>
        </pc:spChg>
        <pc:spChg chg="del">
          <ac:chgData name="Keiko" userId="4a6fddf8-8923-47ef-bc06-dc53cc2c33a8" providerId="ADAL" clId="{8B14B748-A612-44F9-B9EB-AC67404B65B1}" dt="2021-02-09T04:08:40.702" v="2797" actId="478"/>
          <ac:spMkLst>
            <pc:docMk/>
            <pc:sldMk cId="1548228736" sldId="268"/>
            <ac:spMk id="5" creationId="{A0EAD6EA-09A8-4AB6-8556-980895168572}"/>
          </ac:spMkLst>
        </pc:spChg>
        <pc:spChg chg="mod">
          <ac:chgData name="Keiko" userId="4a6fddf8-8923-47ef-bc06-dc53cc2c33a8" providerId="ADAL" clId="{8B14B748-A612-44F9-B9EB-AC67404B65B1}" dt="2021-02-09T04:11:47.553" v="2894"/>
          <ac:spMkLst>
            <pc:docMk/>
            <pc:sldMk cId="1548228736" sldId="268"/>
            <ac:spMk id="7" creationId="{2CBDA188-A242-4A30-8FC9-A5B7305F56FC}"/>
          </ac:spMkLst>
        </pc:spChg>
        <pc:spChg chg="del">
          <ac:chgData name="Keiko" userId="4a6fddf8-8923-47ef-bc06-dc53cc2c33a8" providerId="ADAL" clId="{8B14B748-A612-44F9-B9EB-AC67404B65B1}" dt="2021-02-09T04:08:40.702" v="2797" actId="478"/>
          <ac:spMkLst>
            <pc:docMk/>
            <pc:sldMk cId="1548228736" sldId="268"/>
            <ac:spMk id="8" creationId="{49522968-F445-4843-9629-DA71BF819D78}"/>
          </ac:spMkLst>
        </pc:spChg>
        <pc:spChg chg="del mod">
          <ac:chgData name="Keiko" userId="4a6fddf8-8923-47ef-bc06-dc53cc2c33a8" providerId="ADAL" clId="{8B14B748-A612-44F9-B9EB-AC67404B65B1}" dt="2021-02-09T04:08:48.092" v="2799" actId="478"/>
          <ac:spMkLst>
            <pc:docMk/>
            <pc:sldMk cId="1548228736" sldId="268"/>
            <ac:spMk id="9" creationId="{EA2A522A-095A-4A52-985E-3B5F4944944B}"/>
          </ac:spMkLst>
        </pc:spChg>
        <pc:spChg chg="del">
          <ac:chgData name="Keiko" userId="4a6fddf8-8923-47ef-bc06-dc53cc2c33a8" providerId="ADAL" clId="{8B14B748-A612-44F9-B9EB-AC67404B65B1}" dt="2021-02-09T04:08:48.092" v="2799" actId="478"/>
          <ac:spMkLst>
            <pc:docMk/>
            <pc:sldMk cId="1548228736" sldId="268"/>
            <ac:spMk id="10" creationId="{75C13B3E-46D7-48C8-A2F7-C7E2CC8AE019}"/>
          </ac:spMkLst>
        </pc:spChg>
        <pc:spChg chg="del">
          <ac:chgData name="Keiko" userId="4a6fddf8-8923-47ef-bc06-dc53cc2c33a8" providerId="ADAL" clId="{8B14B748-A612-44F9-B9EB-AC67404B65B1}" dt="2021-02-09T04:08:48.092" v="2799" actId="478"/>
          <ac:spMkLst>
            <pc:docMk/>
            <pc:sldMk cId="1548228736" sldId="268"/>
            <ac:spMk id="11" creationId="{3FE792CD-07E6-48E2-983C-65EDBBB24147}"/>
          </ac:spMkLst>
        </pc:spChg>
        <pc:spChg chg="mod">
          <ac:chgData name="Keiko" userId="4a6fddf8-8923-47ef-bc06-dc53cc2c33a8" providerId="ADAL" clId="{8B14B748-A612-44F9-B9EB-AC67404B65B1}" dt="2021-02-15T07:37:53.779" v="2959" actId="1037"/>
          <ac:spMkLst>
            <pc:docMk/>
            <pc:sldMk cId="1548228736" sldId="268"/>
            <ac:spMk id="14" creationId="{7E350E6C-741B-4332-9873-8142533CEE70}"/>
          </ac:spMkLst>
        </pc:spChg>
        <pc:spChg chg="del">
          <ac:chgData name="Keiko" userId="4a6fddf8-8923-47ef-bc06-dc53cc2c33a8" providerId="ADAL" clId="{8B14B748-A612-44F9-B9EB-AC67404B65B1}" dt="2021-02-09T04:08:40.702" v="2797" actId="478"/>
          <ac:spMkLst>
            <pc:docMk/>
            <pc:sldMk cId="1548228736" sldId="268"/>
            <ac:spMk id="16" creationId="{60F8CFF1-27B8-449D-9DB1-9E65173D7569}"/>
          </ac:spMkLst>
        </pc:spChg>
        <pc:spChg chg="add mod">
          <ac:chgData name="Keiko" userId="4a6fddf8-8923-47ef-bc06-dc53cc2c33a8" providerId="ADAL" clId="{8B14B748-A612-44F9-B9EB-AC67404B65B1}" dt="2021-02-09T04:11:06.877" v="2893" actId="14100"/>
          <ac:spMkLst>
            <pc:docMk/>
            <pc:sldMk cId="1548228736" sldId="268"/>
            <ac:spMk id="17" creationId="{84825C99-CA7D-40E2-8B98-93AA776FBBB5}"/>
          </ac:spMkLst>
        </pc:spChg>
        <pc:picChg chg="add mod">
          <ac:chgData name="Keiko" userId="4a6fddf8-8923-47ef-bc06-dc53cc2c33a8" providerId="ADAL" clId="{8B14B748-A612-44F9-B9EB-AC67404B65B1}" dt="2021-02-09T04:10:00.004" v="2809" actId="1076"/>
          <ac:picMkLst>
            <pc:docMk/>
            <pc:sldMk cId="1548228736" sldId="268"/>
            <ac:picMk id="3" creationId="{D3CF32CE-278B-43B2-9308-C5C9891AE886}"/>
          </ac:picMkLst>
        </pc:picChg>
        <pc:picChg chg="del">
          <ac:chgData name="Keiko" userId="4a6fddf8-8923-47ef-bc06-dc53cc2c33a8" providerId="ADAL" clId="{8B14B748-A612-44F9-B9EB-AC67404B65B1}" dt="2021-02-09T04:08:33.763" v="2796" actId="478"/>
          <ac:picMkLst>
            <pc:docMk/>
            <pc:sldMk cId="1548228736" sldId="268"/>
            <ac:picMk id="6" creationId="{CA17D2BD-E5D6-4A9C-B431-36079C596B6F}"/>
          </ac:picMkLst>
        </pc:picChg>
        <pc:picChg chg="add del mod">
          <ac:chgData name="Keiko" userId="4a6fddf8-8923-47ef-bc06-dc53cc2c33a8" providerId="ADAL" clId="{8B14B748-A612-44F9-B9EB-AC67404B65B1}" dt="2021-02-11T23:33:46.048" v="2940" actId="478"/>
          <ac:picMkLst>
            <pc:docMk/>
            <pc:sldMk cId="1548228736" sldId="268"/>
            <ac:picMk id="8" creationId="{5D4F6E66-80D7-42FC-89D1-0DB93A8D8534}"/>
          </ac:picMkLst>
        </pc:picChg>
        <pc:picChg chg="add del mod">
          <ac:chgData name="Keiko" userId="4a6fddf8-8923-47ef-bc06-dc53cc2c33a8" providerId="ADAL" clId="{8B14B748-A612-44F9-B9EB-AC67404B65B1}" dt="2021-02-11T23:37:00.074" v="2944" actId="21"/>
          <ac:picMkLst>
            <pc:docMk/>
            <pc:sldMk cId="1548228736" sldId="268"/>
            <ac:picMk id="9" creationId="{EC88A1A6-6ADE-4A40-99EC-C856900F3D6A}"/>
          </ac:picMkLst>
        </pc:picChg>
        <pc:picChg chg="del">
          <ac:chgData name="Keiko" userId="4a6fddf8-8923-47ef-bc06-dc53cc2c33a8" providerId="ADAL" clId="{8B14B748-A612-44F9-B9EB-AC67404B65B1}" dt="2021-02-09T04:08:29.535" v="2794" actId="478"/>
          <ac:picMkLst>
            <pc:docMk/>
            <pc:sldMk cId="1548228736" sldId="268"/>
            <ac:picMk id="2050" creationId="{9C13660D-84BF-4FD9-967E-CFFB09540E76}"/>
          </ac:picMkLst>
        </pc:picChg>
        <pc:picChg chg="del">
          <ac:chgData name="Keiko" userId="4a6fddf8-8923-47ef-bc06-dc53cc2c33a8" providerId="ADAL" clId="{8B14B748-A612-44F9-B9EB-AC67404B65B1}" dt="2021-02-09T04:08:31.692" v="2795" actId="478"/>
          <ac:picMkLst>
            <pc:docMk/>
            <pc:sldMk cId="1548228736" sldId="268"/>
            <ac:picMk id="2052" creationId="{4D7BCF89-05FE-4C62-A4FB-3F0EF46095B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FB6E2-84CB-4D03-BCCC-B253BD81AC6F}"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701847-FEAF-4853-9D1D-ECCB319FAA8D}" type="slidenum">
              <a:rPr lang="en-US" smtClean="0"/>
              <a:t>‹#›</a:t>
            </a:fld>
            <a:endParaRPr lang="en-US"/>
          </a:p>
        </p:txBody>
      </p:sp>
    </p:spTree>
    <p:extLst>
      <p:ext uri="{BB962C8B-B14F-4D97-AF65-F5344CB8AC3E}">
        <p14:creationId xmlns:p14="http://schemas.microsoft.com/office/powerpoint/2010/main" val="275395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staple food?</a:t>
            </a:r>
          </a:p>
          <a:p>
            <a:r>
              <a:rPr lang="en-US" dirty="0"/>
              <a:t>The staple food is the leading food that people use as the basis of their three meals daily and is represented mainly by carbohydrates such as grains and potatoes. </a:t>
            </a:r>
          </a:p>
          <a:p>
            <a:r>
              <a:rPr lang="en-US" dirty="0"/>
              <a:t>World's Three Great Grains and </a:t>
            </a:r>
            <a:r>
              <a:rPr lang="en-US" altLang="ja-JP" dirty="0"/>
              <a:t>Others</a:t>
            </a:r>
            <a:r>
              <a:rPr lang="en-US" dirty="0"/>
              <a:t>. </a:t>
            </a:r>
          </a:p>
          <a:p>
            <a:r>
              <a:rPr lang="en-US" dirty="0"/>
              <a:t>A stable supply is required for the staple food. About half of the world's population eat rice as their staple food in terms of population ratio. Other staple food is followed by wheat and corn, which are the world's three largest grains. Potatoes and soybeans are not the three major grains, but they are important staple foods. The United States and China mostly occupy significant grains, and the United States is also active in exports.</a:t>
            </a:r>
          </a:p>
        </p:txBody>
      </p:sp>
      <p:sp>
        <p:nvSpPr>
          <p:cNvPr id="4" name="Slide Number Placeholder 3"/>
          <p:cNvSpPr>
            <a:spLocks noGrp="1"/>
          </p:cNvSpPr>
          <p:nvPr>
            <p:ph type="sldNum" sz="quarter" idx="5"/>
          </p:nvPr>
        </p:nvSpPr>
        <p:spPr/>
        <p:txBody>
          <a:bodyPr/>
          <a:lstStyle/>
          <a:p>
            <a:fld id="{2A701847-FEAF-4853-9D1D-ECCB319FAA8D}" type="slidenum">
              <a:rPr lang="en-US" smtClean="0"/>
              <a:t>1</a:t>
            </a:fld>
            <a:endParaRPr lang="en-US"/>
          </a:p>
        </p:txBody>
      </p:sp>
    </p:spTree>
    <p:extLst>
      <p:ext uri="{BB962C8B-B14F-4D97-AF65-F5344CB8AC3E}">
        <p14:creationId xmlns:p14="http://schemas.microsoft.com/office/powerpoint/2010/main" val="2341188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Countries without staple food.</a:t>
            </a:r>
          </a:p>
          <a:p>
            <a:r>
              <a:rPr lang="en-US" dirty="0"/>
              <a:t>Since rice is abundant in Asia, there is a concept of "rice = staple food for eating side dishes." However, people do not eat meat and vegetables to eat wheat = bread in Europe. Bread is by no means the main character in the diet. Europeans eat anything without the concept of staple food and side dishes, and there is a cultural background in which meat cannot be said to be a staple food. There is no fixed staple food in the United States due to the wide variety of races.</a:t>
            </a:r>
          </a:p>
        </p:txBody>
      </p:sp>
      <p:sp>
        <p:nvSpPr>
          <p:cNvPr id="4" name="Slide Number Placeholder 3"/>
          <p:cNvSpPr>
            <a:spLocks noGrp="1"/>
          </p:cNvSpPr>
          <p:nvPr>
            <p:ph type="sldNum" sz="quarter" idx="5"/>
          </p:nvPr>
        </p:nvSpPr>
        <p:spPr/>
        <p:txBody>
          <a:bodyPr/>
          <a:lstStyle/>
          <a:p>
            <a:fld id="{2A701847-FEAF-4853-9D1D-ECCB319FAA8D}" type="slidenum">
              <a:rPr lang="en-US" smtClean="0"/>
              <a:t>2</a:t>
            </a:fld>
            <a:endParaRPr lang="en-US"/>
          </a:p>
        </p:txBody>
      </p:sp>
    </p:spTree>
    <p:extLst>
      <p:ext uri="{BB962C8B-B14F-4D97-AF65-F5344CB8AC3E}">
        <p14:creationId xmlns:p14="http://schemas.microsoft.com/office/powerpoint/2010/main" val="3539989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White steamed rice is the main character. There is a wide variety of wheat, including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mantou</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that is steamed in dumplings, noodles that are thinly stretched and boiled, naan that is flat and baked, and chapati roti that is thinly stretched and baked without fermentation.</a:t>
            </a:r>
          </a:p>
        </p:txBody>
      </p:sp>
      <p:sp>
        <p:nvSpPr>
          <p:cNvPr id="4" name="Slide Number Placeholder 3"/>
          <p:cNvSpPr>
            <a:spLocks noGrp="1"/>
          </p:cNvSpPr>
          <p:nvPr>
            <p:ph type="sldNum" sz="quarter" idx="5"/>
          </p:nvPr>
        </p:nvSpPr>
        <p:spPr/>
        <p:txBody>
          <a:bodyPr/>
          <a:lstStyle/>
          <a:p>
            <a:fld id="{2A701847-FEAF-4853-9D1D-ECCB319FAA8D}" type="slidenum">
              <a:rPr lang="en-US" smtClean="0"/>
              <a:t>3</a:t>
            </a:fld>
            <a:endParaRPr lang="en-US"/>
          </a:p>
        </p:txBody>
      </p:sp>
    </p:spTree>
    <p:extLst>
      <p:ext uri="{BB962C8B-B14F-4D97-AF65-F5344CB8AC3E}">
        <p14:creationId xmlns:p14="http://schemas.microsoft.com/office/powerpoint/2010/main" val="411864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Of course, wheat is the main ingredient, and there is bread that has been fermented and baked, pasta that is boiled with water, and wheat porridge that is made by boiling wheat in a porridge shape.</a:t>
            </a:r>
          </a:p>
        </p:txBody>
      </p:sp>
      <p:sp>
        <p:nvSpPr>
          <p:cNvPr id="4" name="Slide Number Placeholder 3"/>
          <p:cNvSpPr>
            <a:spLocks noGrp="1"/>
          </p:cNvSpPr>
          <p:nvPr>
            <p:ph type="sldNum" sz="quarter" idx="5"/>
          </p:nvPr>
        </p:nvSpPr>
        <p:spPr/>
        <p:txBody>
          <a:bodyPr/>
          <a:lstStyle/>
          <a:p>
            <a:fld id="{2A701847-FEAF-4853-9D1D-ECCB319FAA8D}" type="slidenum">
              <a:rPr lang="en-US" smtClean="0"/>
              <a:t>4</a:t>
            </a:fld>
            <a:endParaRPr lang="en-US"/>
          </a:p>
        </p:txBody>
      </p:sp>
    </p:spTree>
    <p:extLst>
      <p:ext uri="{BB962C8B-B14F-4D97-AF65-F5344CB8AC3E}">
        <p14:creationId xmlns:p14="http://schemas.microsoft.com/office/powerpoint/2010/main" val="78762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There are tortillas that are ground corn, flattened, and baked. and roasted corn. In addition, there are corn porridge made by boiling corn as it is and roasted corn. Potatoes are eaten by steaming or baking.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701847-FEAF-4853-9D1D-ECCB319FAA8D}" type="slidenum">
              <a:rPr lang="en-US" smtClean="0"/>
              <a:t>5</a:t>
            </a:fld>
            <a:endParaRPr lang="en-US"/>
          </a:p>
        </p:txBody>
      </p:sp>
    </p:spTree>
    <p:extLst>
      <p:ext uri="{BB962C8B-B14F-4D97-AF65-F5344CB8AC3E}">
        <p14:creationId xmlns:p14="http://schemas.microsoft.com/office/powerpoint/2010/main" val="15156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000000"/>
                </a:solidFill>
                <a:effectLst/>
                <a:latin typeface="Calibri" panose="020F0502020204030204" pitchFamily="34" charset="0"/>
                <a:ea typeface="Yu Mincho" panose="02020400000000000000" pitchFamily="18" charset="-128"/>
                <a:cs typeface="Times New Roman" panose="02020603050405020304" pitchFamily="18" charset="0"/>
              </a:rPr>
              <a:t>Mainly, Fufu is eaten. Cassava potatoes are crushed with a mortar and kneaded with hot water. Couscous is made by soaking coarsely ground durum wheat in water and rolling it into small grains with a size of about 1 mm after cooking. Ugali, which is made by grinding millet into powder and pouring hot water into it, is also a valuable staple food.</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701847-FEAF-4853-9D1D-ECCB319FAA8D}" type="slidenum">
              <a:rPr lang="en-US" smtClean="0"/>
              <a:t>6</a:t>
            </a:fld>
            <a:endParaRPr lang="en-US"/>
          </a:p>
        </p:txBody>
      </p:sp>
    </p:spTree>
    <p:extLst>
      <p:ext uri="{BB962C8B-B14F-4D97-AF65-F5344CB8AC3E}">
        <p14:creationId xmlns:p14="http://schemas.microsoft.com/office/powerpoint/2010/main" val="404353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Potatoes such as Taro and Yam are the staple food in this area. The potatoes are steamed by digging a hole in the ground and placing a burnt stone on it. Detoxified and fermented potatoes and poi made from kneaded breadfruit are also eaten.</a:t>
            </a:r>
          </a:p>
        </p:txBody>
      </p:sp>
      <p:sp>
        <p:nvSpPr>
          <p:cNvPr id="4" name="Slide Number Placeholder 3"/>
          <p:cNvSpPr>
            <a:spLocks noGrp="1"/>
          </p:cNvSpPr>
          <p:nvPr>
            <p:ph type="sldNum" sz="quarter" idx="5"/>
          </p:nvPr>
        </p:nvSpPr>
        <p:spPr/>
        <p:txBody>
          <a:bodyPr/>
          <a:lstStyle/>
          <a:p>
            <a:fld id="{2A701847-FEAF-4853-9D1D-ECCB319FAA8D}" type="slidenum">
              <a:rPr lang="en-US" smtClean="0"/>
              <a:t>7</a:t>
            </a:fld>
            <a:endParaRPr lang="en-US"/>
          </a:p>
        </p:txBody>
      </p:sp>
    </p:spTree>
    <p:extLst>
      <p:ext uri="{BB962C8B-B14F-4D97-AF65-F5344CB8AC3E}">
        <p14:creationId xmlns:p14="http://schemas.microsoft.com/office/powerpoint/2010/main" val="15874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282829"/>
                </a:solidFill>
                <a:effectLst/>
                <a:latin typeface="Yu Gothic Medium" panose="020B0500000000000000" pitchFamily="34" charset="-128"/>
                <a:ea typeface="Yu Mincho" panose="02020400000000000000" pitchFamily="18" charset="-128"/>
                <a:cs typeface="Times New Roman" panose="02020603050405020304" pitchFamily="18" charset="0"/>
              </a:rPr>
              <a:t>What does "staple food" mean in American society? Since the United States is a country of multilateral immigrants, I think many people eat their ethnicity. So, there will be no "staple food" that works throughout the United States like this in other parts of the world. But many foods are stable for Americans. You may get the point with the food in the video.</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701847-FEAF-4853-9D1D-ECCB319FAA8D}" type="slidenum">
              <a:rPr lang="en-US" smtClean="0"/>
              <a:t>8</a:t>
            </a:fld>
            <a:endParaRPr lang="en-US"/>
          </a:p>
        </p:txBody>
      </p:sp>
    </p:spTree>
    <p:extLst>
      <p:ext uri="{BB962C8B-B14F-4D97-AF65-F5344CB8AC3E}">
        <p14:creationId xmlns:p14="http://schemas.microsoft.com/office/powerpoint/2010/main" val="3663967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A2B46AD-243F-41DD-A3D1-B5999C41C452}" type="datetimeFigureOut">
              <a:rPr lang="en-US" smtClean="0"/>
              <a:t>2/15/2021</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3807622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2B46AD-243F-41DD-A3D1-B5999C41C452}"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17138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A2B46AD-243F-41DD-A3D1-B5999C41C45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2032169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A2B46AD-243F-41DD-A3D1-B5999C41C45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351619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2B46AD-243F-41DD-A3D1-B5999C41C45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559493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A2B46AD-243F-41DD-A3D1-B5999C41C452}" type="datetimeFigureOut">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867102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A2B46AD-243F-41DD-A3D1-B5999C41C452}" type="datetimeFigureOut">
              <a:rPr lang="en-US" smtClean="0"/>
              <a:t>2/15/2021</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1279590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A2B46AD-243F-41DD-A3D1-B5999C41C45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1453215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A2B46AD-243F-41DD-A3D1-B5999C41C45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453277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2B46AD-243F-41DD-A3D1-B5999C41C45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416625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2B46AD-243F-41DD-A3D1-B5999C41C452}"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199629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2B46AD-243F-41DD-A3D1-B5999C41C452}"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1307920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2B46AD-243F-41DD-A3D1-B5999C41C452}" type="datetimeFigureOut">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2624250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2B46AD-243F-41DD-A3D1-B5999C41C452}" type="datetimeFigureOut">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334413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B46AD-243F-41DD-A3D1-B5999C41C452}" type="datetimeFigureOut">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178938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2B46AD-243F-41DD-A3D1-B5999C41C452}"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308289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2B46AD-243F-41DD-A3D1-B5999C41C452}"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8C55B71-70DA-4159-88E0-65CE17464BB8}" type="slidenum">
              <a:rPr lang="en-US" smtClean="0"/>
              <a:t>‹#›</a:t>
            </a:fld>
            <a:endParaRPr lang="en-US"/>
          </a:p>
        </p:txBody>
      </p:sp>
    </p:spTree>
    <p:extLst>
      <p:ext uri="{BB962C8B-B14F-4D97-AF65-F5344CB8AC3E}">
        <p14:creationId xmlns:p14="http://schemas.microsoft.com/office/powerpoint/2010/main" val="423296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A2B46AD-243F-41DD-A3D1-B5999C41C452}" type="datetimeFigureOut">
              <a:rPr lang="en-US" smtClean="0"/>
              <a:t>2/15/2021</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8C55B71-70DA-4159-88E0-65CE17464BB8}" type="slidenum">
              <a:rPr lang="en-US" smtClean="0"/>
              <a:t>‹#›</a:t>
            </a:fld>
            <a:endParaRPr lang="en-US"/>
          </a:p>
        </p:txBody>
      </p:sp>
    </p:spTree>
    <p:extLst>
      <p:ext uri="{BB962C8B-B14F-4D97-AF65-F5344CB8AC3E}">
        <p14:creationId xmlns:p14="http://schemas.microsoft.com/office/powerpoint/2010/main" val="3125257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 Target="slide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xml"/><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8.xml"/><Relationship Id="rId5" Type="http://schemas.openxmlformats.org/officeDocument/2006/relationships/image" Target="../media/image5.png"/><Relationship Id="rId10" Type="http://schemas.openxmlformats.org/officeDocument/2006/relationships/slide" Target="slide2.xml"/><Relationship Id="rId4" Type="http://schemas.openxmlformats.org/officeDocument/2006/relationships/slide" Target="slide1.xml"/><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 Target="slide5.xml"/><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slide" Target="slide2.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 Target="slide6.xml"/><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slide" Target="slide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 Target="slide7.xml"/><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2.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 Target="slide8.xml"/><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slide" Target="slide2.xml"/><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8i_tqacJ3Bg?feature=oembed" TargetMode="External"/><Relationship Id="rId6" Type="http://schemas.openxmlformats.org/officeDocument/2006/relationships/image" Target="../media/image21.jpeg"/><Relationship Id="rId5" Type="http://schemas.openxmlformats.org/officeDocument/2006/relationships/slide" Target="slide2.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2" name="Rectangle 11">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D79F418-CA29-490F-BB73-9040FA69A256}"/>
              </a:ext>
            </a:extLst>
          </p:cNvPr>
          <p:cNvSpPr>
            <a:spLocks noGrp="1"/>
          </p:cNvSpPr>
          <p:nvPr>
            <p:ph type="ctrTitle"/>
          </p:nvPr>
        </p:nvSpPr>
        <p:spPr>
          <a:xfrm>
            <a:off x="6021789" y="1562467"/>
            <a:ext cx="4231803" cy="2331848"/>
          </a:xfrm>
        </p:spPr>
        <p:txBody>
          <a:bodyPr>
            <a:normAutofit/>
          </a:bodyPr>
          <a:lstStyle/>
          <a:p>
            <a:pPr>
              <a:lnSpc>
                <a:spcPct val="90000"/>
              </a:lnSpc>
            </a:pPr>
            <a:r>
              <a:rPr lang="en-US" dirty="0">
                <a:solidFill>
                  <a:srgbClr val="EBEBEB"/>
                </a:solidFill>
              </a:rPr>
              <a:t>World</a:t>
            </a:r>
            <a:br>
              <a:rPr lang="en-US" dirty="0">
                <a:solidFill>
                  <a:srgbClr val="EBEBEB"/>
                </a:solidFill>
              </a:rPr>
            </a:br>
            <a:r>
              <a:rPr lang="en-US" dirty="0">
                <a:solidFill>
                  <a:srgbClr val="EBEBEB"/>
                </a:solidFill>
              </a:rPr>
              <a:t>Staple Food Research</a:t>
            </a:r>
          </a:p>
        </p:txBody>
      </p:sp>
      <p:sp>
        <p:nvSpPr>
          <p:cNvPr id="3" name="Subtitle 2">
            <a:extLst>
              <a:ext uri="{FF2B5EF4-FFF2-40B4-BE49-F238E27FC236}">
                <a16:creationId xmlns:a16="http://schemas.microsoft.com/office/drawing/2014/main" id="{5B99DE5C-24EA-478E-8E6E-29DE1162CB4E}"/>
              </a:ext>
            </a:extLst>
          </p:cNvPr>
          <p:cNvSpPr>
            <a:spLocks noGrp="1"/>
          </p:cNvSpPr>
          <p:nvPr>
            <p:ph type="subTitle" idx="1"/>
          </p:nvPr>
        </p:nvSpPr>
        <p:spPr>
          <a:xfrm>
            <a:off x="4049086" y="5191165"/>
            <a:ext cx="3860918" cy="810788"/>
          </a:xfrm>
          <a:ln>
            <a:solidFill>
              <a:schemeClr val="tx1"/>
            </a:solidFill>
          </a:ln>
        </p:spPr>
        <p:txBody>
          <a:bodyPr>
            <a:normAutofit lnSpcReduction="10000"/>
          </a:bodyPr>
          <a:lstStyle/>
          <a:p>
            <a:r>
              <a:rPr lang="en-US" sz="2400" dirty="0">
                <a:hlinkClick r:id="rId5" action="ppaction://hlinksldjump"/>
              </a:rPr>
              <a:t>What are people in the world eating? (click)</a:t>
            </a:r>
          </a:p>
        </p:txBody>
      </p:sp>
      <p:pic>
        <p:nvPicPr>
          <p:cNvPr id="7" name="Graphic 6" descr="Fork and knife">
            <a:extLst>
              <a:ext uri="{FF2B5EF4-FFF2-40B4-BE49-F238E27FC236}">
                <a16:creationId xmlns:a16="http://schemas.microsoft.com/office/drawing/2014/main" id="{DAC50671-9979-4B14-B46B-965E5C2441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8759" y="856047"/>
            <a:ext cx="3735618" cy="3735618"/>
          </a:xfrm>
          <a:prstGeom prst="roundRect">
            <a:avLst>
              <a:gd name="adj" fmla="val 1858"/>
            </a:avLst>
          </a:prstGeom>
          <a:effectLst>
            <a:outerShdw blurRad="50800" dist="50800" dir="5400000" algn="tl" rotWithShape="0">
              <a:srgbClr val="000000">
                <a:alpha val="43000"/>
              </a:srgbClr>
            </a:outerShdw>
          </a:effectLst>
        </p:spPr>
      </p:pic>
      <p:sp>
        <p:nvSpPr>
          <p:cNvPr id="4" name="Arrow: Right 3">
            <a:hlinkClick r:id="rId5" action="ppaction://hlinksldjump"/>
            <a:extLst>
              <a:ext uri="{FF2B5EF4-FFF2-40B4-BE49-F238E27FC236}">
                <a16:creationId xmlns:a16="http://schemas.microsoft.com/office/drawing/2014/main" id="{E080AADD-467C-410A-B7E9-F1E82D729BE5}"/>
              </a:ext>
            </a:extLst>
          </p:cNvPr>
          <p:cNvSpPr/>
          <p:nvPr/>
        </p:nvSpPr>
        <p:spPr>
          <a:xfrm>
            <a:off x="9127222" y="53353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0110. My Dream - AShamaluevMusic">
            <a:hlinkClick r:id="" action="ppaction://media"/>
            <a:extLst>
              <a:ext uri="{FF2B5EF4-FFF2-40B4-BE49-F238E27FC236}">
                <a16:creationId xmlns:a16="http://schemas.microsoft.com/office/drawing/2014/main" id="{A0927EE3-B251-4CEF-9E0E-953A2B3BBE33}"/>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8"/>
          <a:stretch>
            <a:fillRect/>
          </a:stretch>
        </p:blipFill>
        <p:spPr>
          <a:xfrm>
            <a:off x="537930" y="6178858"/>
            <a:ext cx="163405" cy="163405"/>
          </a:xfrm>
          <a:prstGeom prst="rect">
            <a:avLst/>
          </a:prstGeom>
        </p:spPr>
      </p:pic>
    </p:spTree>
    <p:extLst>
      <p:ext uri="{BB962C8B-B14F-4D97-AF65-F5344CB8AC3E}">
        <p14:creationId xmlns:p14="http://schemas.microsoft.com/office/powerpoint/2010/main" val="28938055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99DE5C-24EA-478E-8E6E-29DE1162CB4E}"/>
              </a:ext>
            </a:extLst>
          </p:cNvPr>
          <p:cNvSpPr>
            <a:spLocks noGrp="1"/>
          </p:cNvSpPr>
          <p:nvPr>
            <p:ph type="subTitle" idx="1"/>
          </p:nvPr>
        </p:nvSpPr>
        <p:spPr>
          <a:xfrm>
            <a:off x="2157482" y="691942"/>
            <a:ext cx="7829888" cy="474128"/>
          </a:xfrm>
        </p:spPr>
        <p:txBody>
          <a:bodyPr>
            <a:normAutofit/>
          </a:bodyPr>
          <a:lstStyle/>
          <a:p>
            <a:r>
              <a:rPr lang="en-US" sz="2400" dirty="0"/>
              <a:t>Let’s find What people in that area are eating? </a:t>
            </a:r>
          </a:p>
          <a:p>
            <a:endParaRPr lang="en-US" dirty="0"/>
          </a:p>
        </p:txBody>
      </p:sp>
      <p:sp>
        <p:nvSpPr>
          <p:cNvPr id="4" name="Arrow: Right 3">
            <a:hlinkClick r:id="rId3" action="ppaction://hlinksldjump"/>
            <a:extLst>
              <a:ext uri="{FF2B5EF4-FFF2-40B4-BE49-F238E27FC236}">
                <a16:creationId xmlns:a16="http://schemas.microsoft.com/office/drawing/2014/main" id="{E94C725F-4088-4BAA-8165-50C31D180655}"/>
              </a:ext>
            </a:extLst>
          </p:cNvPr>
          <p:cNvSpPr/>
          <p:nvPr/>
        </p:nvSpPr>
        <p:spPr>
          <a:xfrm>
            <a:off x="9127222" y="57646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hlinkClick r:id="rId4" action="ppaction://hlinksldjump"/>
            <a:extLst>
              <a:ext uri="{FF2B5EF4-FFF2-40B4-BE49-F238E27FC236}">
                <a16:creationId xmlns:a16="http://schemas.microsoft.com/office/drawing/2014/main" id="{28253689-C3FE-43E0-9A3D-AE5FD4BF9024}"/>
              </a:ext>
            </a:extLst>
          </p:cNvPr>
          <p:cNvSpPr/>
          <p:nvPr/>
        </p:nvSpPr>
        <p:spPr>
          <a:xfrm>
            <a:off x="1979724" y="577582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427F605-8744-4477-8550-F170B54B17EA}"/>
              </a:ext>
            </a:extLst>
          </p:cNvPr>
          <p:cNvPicPr>
            <a:picLocks noChangeAspect="1"/>
          </p:cNvPicPr>
          <p:nvPr/>
        </p:nvPicPr>
        <p:blipFill>
          <a:blip r:embed="rId5"/>
          <a:stretch>
            <a:fillRect/>
          </a:stretch>
        </p:blipFill>
        <p:spPr>
          <a:xfrm>
            <a:off x="2390143" y="1339294"/>
            <a:ext cx="7308355" cy="4143031"/>
          </a:xfrm>
          <a:prstGeom prst="rect">
            <a:avLst/>
          </a:prstGeom>
        </p:spPr>
      </p:pic>
      <p:sp>
        <p:nvSpPr>
          <p:cNvPr id="8" name="Rectangle: Rounded Corners 7">
            <a:hlinkClick r:id="rId3" action="ppaction://hlinksldjump"/>
            <a:extLst>
              <a:ext uri="{FF2B5EF4-FFF2-40B4-BE49-F238E27FC236}">
                <a16:creationId xmlns:a16="http://schemas.microsoft.com/office/drawing/2014/main" id="{57E3C3D2-A70E-42D0-93DC-422250F17952}"/>
              </a:ext>
            </a:extLst>
          </p:cNvPr>
          <p:cNvSpPr/>
          <p:nvPr/>
        </p:nvSpPr>
        <p:spPr>
          <a:xfrm>
            <a:off x="7621021" y="2290804"/>
            <a:ext cx="569168" cy="2612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hlinkClick r:id="rId6" action="ppaction://hlinksldjump"/>
            <a:extLst>
              <a:ext uri="{FF2B5EF4-FFF2-40B4-BE49-F238E27FC236}">
                <a16:creationId xmlns:a16="http://schemas.microsoft.com/office/drawing/2014/main" id="{50334D27-A5E5-4B09-866B-6572266ED6B2}"/>
              </a:ext>
            </a:extLst>
          </p:cNvPr>
          <p:cNvSpPr/>
          <p:nvPr/>
        </p:nvSpPr>
        <p:spPr>
          <a:xfrm>
            <a:off x="2468928" y="3429000"/>
            <a:ext cx="951843" cy="4616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hlinkClick r:id="rId7" action="ppaction://hlinksldjump"/>
            <a:extLst>
              <a:ext uri="{FF2B5EF4-FFF2-40B4-BE49-F238E27FC236}">
                <a16:creationId xmlns:a16="http://schemas.microsoft.com/office/drawing/2014/main" id="{6EA6F74E-510A-4868-AB84-19430DFDBAAE}"/>
              </a:ext>
            </a:extLst>
          </p:cNvPr>
          <p:cNvSpPr/>
          <p:nvPr/>
        </p:nvSpPr>
        <p:spPr>
          <a:xfrm>
            <a:off x="3957502" y="3714190"/>
            <a:ext cx="951843" cy="5204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hlinkClick r:id="rId8" action="ppaction://hlinksldjump"/>
            <a:extLst>
              <a:ext uri="{FF2B5EF4-FFF2-40B4-BE49-F238E27FC236}">
                <a16:creationId xmlns:a16="http://schemas.microsoft.com/office/drawing/2014/main" id="{1C57E1F3-E525-4BE4-A192-BCCA15C278CE}"/>
              </a:ext>
            </a:extLst>
          </p:cNvPr>
          <p:cNvSpPr/>
          <p:nvPr/>
        </p:nvSpPr>
        <p:spPr>
          <a:xfrm>
            <a:off x="5953951" y="2058974"/>
            <a:ext cx="775317" cy="2612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hlinkClick r:id="rId9" action="ppaction://hlinksldjump"/>
            <a:extLst>
              <a:ext uri="{FF2B5EF4-FFF2-40B4-BE49-F238E27FC236}">
                <a16:creationId xmlns:a16="http://schemas.microsoft.com/office/drawing/2014/main" id="{B5D8F872-FDE1-4D26-B59B-5A673D6D60A0}"/>
              </a:ext>
            </a:extLst>
          </p:cNvPr>
          <p:cNvSpPr/>
          <p:nvPr/>
        </p:nvSpPr>
        <p:spPr>
          <a:xfrm>
            <a:off x="5811618" y="3031033"/>
            <a:ext cx="598053" cy="3691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606AC0-A8F0-4A56-AEB9-18487B83D9F1}"/>
              </a:ext>
            </a:extLst>
          </p:cNvPr>
          <p:cNvSpPr txBox="1"/>
          <p:nvPr/>
        </p:nvSpPr>
        <p:spPr>
          <a:xfrm>
            <a:off x="2607803" y="3410809"/>
            <a:ext cx="714518" cy="461665"/>
          </a:xfrm>
          <a:prstGeom prst="rect">
            <a:avLst/>
          </a:prstGeom>
          <a:noFill/>
        </p:spPr>
        <p:txBody>
          <a:bodyPr wrap="square" rtlCol="0">
            <a:spAutoFit/>
          </a:bodyPr>
          <a:lstStyle/>
          <a:p>
            <a:r>
              <a:rPr lang="en-US" sz="1200" dirty="0">
                <a:solidFill>
                  <a:schemeClr val="bg1"/>
                </a:solidFill>
                <a:hlinkClick r:id="rId6" action="ppaction://hlinksldjump"/>
              </a:rPr>
              <a:t>Pacific Region</a:t>
            </a:r>
            <a:endParaRPr lang="en-US" sz="1200" dirty="0">
              <a:solidFill>
                <a:schemeClr val="bg1"/>
              </a:solidFill>
            </a:endParaRPr>
          </a:p>
        </p:txBody>
      </p:sp>
      <p:sp>
        <p:nvSpPr>
          <p:cNvPr id="14" name="Subtitle 2">
            <a:extLst>
              <a:ext uri="{FF2B5EF4-FFF2-40B4-BE49-F238E27FC236}">
                <a16:creationId xmlns:a16="http://schemas.microsoft.com/office/drawing/2014/main" id="{83998D3C-C4C5-4884-9F63-C9796F957B3D}"/>
              </a:ext>
            </a:extLst>
          </p:cNvPr>
          <p:cNvSpPr txBox="1">
            <a:spLocks/>
          </p:cNvSpPr>
          <p:nvPr/>
        </p:nvSpPr>
        <p:spPr bwMode="gray">
          <a:xfrm>
            <a:off x="4539723" y="5583770"/>
            <a:ext cx="3281494" cy="293248"/>
          </a:xfrm>
          <a:prstGeom prst="rect">
            <a:avLst/>
          </a:prstGeom>
          <a:ln>
            <a:solidFill>
              <a:schemeClr val="bg1"/>
            </a:solidFill>
          </a:ln>
        </p:spPr>
        <p:txBody>
          <a:bodyPr vert="horz" lIns="91440" tIns="45720" rIns="91440" bIns="45720" rtlCol="0" anchor="t">
            <a:normAutofit fontScale="62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2400" dirty="0"/>
              <a:t>Click on the area on the map</a:t>
            </a:r>
            <a:endParaRPr lang="en-US" sz="2400" dirty="0">
              <a:hlinkClick r:id="rId10" action="ppaction://hlinksldjump"/>
            </a:endParaRPr>
          </a:p>
        </p:txBody>
      </p:sp>
      <p:sp>
        <p:nvSpPr>
          <p:cNvPr id="15" name="Rectangle: Rounded Corners 14">
            <a:hlinkClick r:id="rId11" action="ppaction://hlinksldjump"/>
            <a:extLst>
              <a:ext uri="{FF2B5EF4-FFF2-40B4-BE49-F238E27FC236}">
                <a16:creationId xmlns:a16="http://schemas.microsoft.com/office/drawing/2014/main" id="{05FF481B-1229-4F42-8E59-6B106CE53166}"/>
              </a:ext>
            </a:extLst>
          </p:cNvPr>
          <p:cNvSpPr/>
          <p:nvPr/>
        </p:nvSpPr>
        <p:spPr>
          <a:xfrm>
            <a:off x="3005659" y="2069662"/>
            <a:ext cx="951843" cy="5204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87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F418-CA29-490F-BB73-9040FA69A256}"/>
              </a:ext>
            </a:extLst>
          </p:cNvPr>
          <p:cNvSpPr>
            <a:spLocks noGrp="1"/>
          </p:cNvSpPr>
          <p:nvPr>
            <p:ph type="ctrTitle"/>
          </p:nvPr>
        </p:nvSpPr>
        <p:spPr>
          <a:xfrm>
            <a:off x="1886475" y="688772"/>
            <a:ext cx="1803177" cy="769261"/>
          </a:xfrm>
        </p:spPr>
        <p:txBody>
          <a:bodyPr/>
          <a:lstStyle/>
          <a:p>
            <a:r>
              <a:rPr lang="en-US" dirty="0"/>
              <a:t>Asia</a:t>
            </a:r>
          </a:p>
        </p:txBody>
      </p:sp>
      <p:sp>
        <p:nvSpPr>
          <p:cNvPr id="4" name="Arrow: Right 3">
            <a:hlinkClick r:id="rId3" action="ppaction://hlinksldjump"/>
            <a:extLst>
              <a:ext uri="{FF2B5EF4-FFF2-40B4-BE49-F238E27FC236}">
                <a16:creationId xmlns:a16="http://schemas.microsoft.com/office/drawing/2014/main" id="{3367ABDD-D237-48FA-AD3D-7C6070A47243}"/>
              </a:ext>
            </a:extLst>
          </p:cNvPr>
          <p:cNvSpPr/>
          <p:nvPr/>
        </p:nvSpPr>
        <p:spPr>
          <a:xfrm>
            <a:off x="9127222" y="53353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hlinkClick r:id="rId4" action="ppaction://hlinksldjump"/>
            <a:extLst>
              <a:ext uri="{FF2B5EF4-FFF2-40B4-BE49-F238E27FC236}">
                <a16:creationId xmlns:a16="http://schemas.microsoft.com/office/drawing/2014/main" id="{2CBDA188-A242-4A30-8FC9-A5B7305F56FC}"/>
              </a:ext>
            </a:extLst>
          </p:cNvPr>
          <p:cNvSpPr/>
          <p:nvPr/>
        </p:nvSpPr>
        <p:spPr>
          <a:xfrm>
            <a:off x="1979724" y="529996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mantou">
            <a:extLst>
              <a:ext uri="{FF2B5EF4-FFF2-40B4-BE49-F238E27FC236}">
                <a16:creationId xmlns:a16="http://schemas.microsoft.com/office/drawing/2014/main" id="{992FE17B-90A4-4D82-878D-330EBB079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0640" y="2402537"/>
            <a:ext cx="2289811" cy="1717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EAD6EA-09A8-4AB6-8556-980895168572}"/>
              </a:ext>
            </a:extLst>
          </p:cNvPr>
          <p:cNvSpPr txBox="1"/>
          <p:nvPr/>
        </p:nvSpPr>
        <p:spPr>
          <a:xfrm>
            <a:off x="2034539" y="1684020"/>
            <a:ext cx="1099277" cy="461665"/>
          </a:xfrm>
          <a:prstGeom prst="rect">
            <a:avLst/>
          </a:prstGeom>
          <a:noFill/>
        </p:spPr>
        <p:txBody>
          <a:bodyPr wrap="square" rtlCol="0">
            <a:spAutoFit/>
          </a:bodyPr>
          <a:lstStyle/>
          <a:p>
            <a:r>
              <a:rPr lang="en-US" sz="2400" dirty="0">
                <a:solidFill>
                  <a:schemeClr val="bg1"/>
                </a:solidFill>
              </a:rPr>
              <a:t>Rice</a:t>
            </a:r>
          </a:p>
        </p:txBody>
      </p:sp>
      <p:sp>
        <p:nvSpPr>
          <p:cNvPr id="8" name="TextBox 7">
            <a:extLst>
              <a:ext uri="{FF2B5EF4-FFF2-40B4-BE49-F238E27FC236}">
                <a16:creationId xmlns:a16="http://schemas.microsoft.com/office/drawing/2014/main" id="{49522968-F445-4843-9629-DA71BF819D78}"/>
              </a:ext>
            </a:extLst>
          </p:cNvPr>
          <p:cNvSpPr txBox="1"/>
          <p:nvPr/>
        </p:nvSpPr>
        <p:spPr>
          <a:xfrm>
            <a:off x="5156821" y="1684020"/>
            <a:ext cx="1252861" cy="461665"/>
          </a:xfrm>
          <a:prstGeom prst="rect">
            <a:avLst/>
          </a:prstGeom>
          <a:noFill/>
        </p:spPr>
        <p:txBody>
          <a:bodyPr wrap="square" rtlCol="0">
            <a:spAutoFit/>
          </a:bodyPr>
          <a:lstStyle/>
          <a:p>
            <a:r>
              <a:rPr lang="en-US" sz="2400" dirty="0">
                <a:solidFill>
                  <a:schemeClr val="bg1"/>
                </a:solidFill>
              </a:rPr>
              <a:t>Wheat</a:t>
            </a:r>
          </a:p>
        </p:txBody>
      </p:sp>
      <p:sp>
        <p:nvSpPr>
          <p:cNvPr id="9" name="TextBox 8">
            <a:extLst>
              <a:ext uri="{FF2B5EF4-FFF2-40B4-BE49-F238E27FC236}">
                <a16:creationId xmlns:a16="http://schemas.microsoft.com/office/drawing/2014/main" id="{EA2A522A-095A-4A52-985E-3B5F4944944B}"/>
              </a:ext>
            </a:extLst>
          </p:cNvPr>
          <p:cNvSpPr txBox="1"/>
          <p:nvPr/>
        </p:nvSpPr>
        <p:spPr>
          <a:xfrm>
            <a:off x="2034540" y="4251960"/>
            <a:ext cx="1445507" cy="307777"/>
          </a:xfrm>
          <a:prstGeom prst="rect">
            <a:avLst/>
          </a:prstGeom>
          <a:noFill/>
        </p:spPr>
        <p:txBody>
          <a:bodyPr wrap="square" rtlCol="0">
            <a:spAutoFit/>
          </a:bodyPr>
          <a:lstStyle/>
          <a:p>
            <a:r>
              <a:rPr lang="en-US" sz="1400" dirty="0">
                <a:solidFill>
                  <a:srgbClr val="00B0F0"/>
                </a:solidFill>
              </a:rPr>
              <a:t>Steamed Rice</a:t>
            </a:r>
          </a:p>
        </p:txBody>
      </p:sp>
      <p:sp>
        <p:nvSpPr>
          <p:cNvPr id="10" name="TextBox 9">
            <a:extLst>
              <a:ext uri="{FF2B5EF4-FFF2-40B4-BE49-F238E27FC236}">
                <a16:creationId xmlns:a16="http://schemas.microsoft.com/office/drawing/2014/main" id="{75C13B3E-46D7-48C8-A2F7-C7E2CC8AE019}"/>
              </a:ext>
            </a:extLst>
          </p:cNvPr>
          <p:cNvSpPr txBox="1"/>
          <p:nvPr/>
        </p:nvSpPr>
        <p:spPr>
          <a:xfrm>
            <a:off x="5206425" y="4251960"/>
            <a:ext cx="1445507" cy="307777"/>
          </a:xfrm>
          <a:prstGeom prst="rect">
            <a:avLst/>
          </a:prstGeom>
          <a:noFill/>
        </p:spPr>
        <p:txBody>
          <a:bodyPr wrap="square" rtlCol="0">
            <a:spAutoFit/>
          </a:bodyPr>
          <a:lstStyle/>
          <a:p>
            <a:r>
              <a:rPr lang="en-US" sz="1400" dirty="0">
                <a:solidFill>
                  <a:srgbClr val="00B0F0"/>
                </a:solidFill>
              </a:rPr>
              <a:t>Mantou</a:t>
            </a:r>
          </a:p>
        </p:txBody>
      </p:sp>
      <p:sp>
        <p:nvSpPr>
          <p:cNvPr id="11" name="TextBox 10">
            <a:extLst>
              <a:ext uri="{FF2B5EF4-FFF2-40B4-BE49-F238E27FC236}">
                <a16:creationId xmlns:a16="http://schemas.microsoft.com/office/drawing/2014/main" id="{3FE792CD-07E6-48E2-983C-65EDBBB24147}"/>
              </a:ext>
            </a:extLst>
          </p:cNvPr>
          <p:cNvSpPr txBox="1"/>
          <p:nvPr/>
        </p:nvSpPr>
        <p:spPr>
          <a:xfrm>
            <a:off x="7895707" y="4251960"/>
            <a:ext cx="1445507" cy="307777"/>
          </a:xfrm>
          <a:prstGeom prst="rect">
            <a:avLst/>
          </a:prstGeom>
          <a:noFill/>
        </p:spPr>
        <p:txBody>
          <a:bodyPr wrap="square" rtlCol="0">
            <a:spAutoFit/>
          </a:bodyPr>
          <a:lstStyle/>
          <a:p>
            <a:r>
              <a:rPr lang="en-US" sz="1400" dirty="0">
                <a:solidFill>
                  <a:srgbClr val="00B0F0"/>
                </a:solidFill>
              </a:rPr>
              <a:t>Noodle</a:t>
            </a:r>
          </a:p>
        </p:txBody>
      </p:sp>
      <p:pic>
        <p:nvPicPr>
          <p:cNvPr id="1028" name="Picture 4" descr="Image result for steamed rice">
            <a:extLst>
              <a:ext uri="{FF2B5EF4-FFF2-40B4-BE49-F238E27FC236}">
                <a16:creationId xmlns:a16="http://schemas.microsoft.com/office/drawing/2014/main" id="{4AB931EE-DF3B-44E4-B362-64D7489DC3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034539" y="2434158"/>
            <a:ext cx="2289810" cy="1654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oodle">
            <a:extLst>
              <a:ext uri="{FF2B5EF4-FFF2-40B4-BE49-F238E27FC236}">
                <a16:creationId xmlns:a16="http://schemas.microsoft.com/office/drawing/2014/main" id="{9215F9E4-F311-461C-83BE-D9BE0C8127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7651" y="2418071"/>
            <a:ext cx="2289810" cy="1721843"/>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a:extLst>
              <a:ext uri="{FF2B5EF4-FFF2-40B4-BE49-F238E27FC236}">
                <a16:creationId xmlns:a16="http://schemas.microsoft.com/office/drawing/2014/main" id="{7E350E6C-741B-4332-9873-8142533CEE70}"/>
              </a:ext>
            </a:extLst>
          </p:cNvPr>
          <p:cNvSpPr>
            <a:spLocks noGrp="1"/>
          </p:cNvSpPr>
          <p:nvPr>
            <p:ph type="subTitle" idx="1"/>
          </p:nvPr>
        </p:nvSpPr>
        <p:spPr>
          <a:xfrm>
            <a:off x="5016750" y="5324902"/>
            <a:ext cx="2360596" cy="484632"/>
          </a:xfrm>
          <a:ln>
            <a:solidFill>
              <a:schemeClr val="bg1"/>
            </a:solidFill>
          </a:ln>
        </p:spPr>
        <p:txBody>
          <a:bodyPr>
            <a:normAutofit/>
          </a:bodyPr>
          <a:lstStyle/>
          <a:p>
            <a:r>
              <a:rPr lang="en-US" sz="2400" dirty="0">
                <a:hlinkClick r:id="rId4" action="ppaction://hlinksldjump"/>
              </a:rPr>
              <a:t>Back to Map</a:t>
            </a:r>
          </a:p>
        </p:txBody>
      </p:sp>
    </p:spTree>
    <p:extLst>
      <p:ext uri="{BB962C8B-B14F-4D97-AF65-F5344CB8AC3E}">
        <p14:creationId xmlns:p14="http://schemas.microsoft.com/office/powerpoint/2010/main" val="348870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F418-CA29-490F-BB73-9040FA69A256}"/>
              </a:ext>
            </a:extLst>
          </p:cNvPr>
          <p:cNvSpPr>
            <a:spLocks noGrp="1"/>
          </p:cNvSpPr>
          <p:nvPr>
            <p:ph type="ctrTitle"/>
          </p:nvPr>
        </p:nvSpPr>
        <p:spPr>
          <a:xfrm>
            <a:off x="1886475" y="688772"/>
            <a:ext cx="2658892" cy="769261"/>
          </a:xfrm>
        </p:spPr>
        <p:txBody>
          <a:bodyPr/>
          <a:lstStyle/>
          <a:p>
            <a:r>
              <a:rPr lang="en-US" dirty="0"/>
              <a:t>Europe</a:t>
            </a:r>
          </a:p>
        </p:txBody>
      </p:sp>
      <p:sp>
        <p:nvSpPr>
          <p:cNvPr id="4" name="Arrow: Right 3">
            <a:hlinkClick r:id="rId3" action="ppaction://hlinksldjump"/>
            <a:extLst>
              <a:ext uri="{FF2B5EF4-FFF2-40B4-BE49-F238E27FC236}">
                <a16:creationId xmlns:a16="http://schemas.microsoft.com/office/drawing/2014/main" id="{3367ABDD-D237-48FA-AD3D-7C6070A47243}"/>
              </a:ext>
            </a:extLst>
          </p:cNvPr>
          <p:cNvSpPr/>
          <p:nvPr/>
        </p:nvSpPr>
        <p:spPr>
          <a:xfrm>
            <a:off x="9127222" y="53353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hlinkClick r:id="rId4" action="ppaction://hlinksldjump"/>
            <a:extLst>
              <a:ext uri="{FF2B5EF4-FFF2-40B4-BE49-F238E27FC236}">
                <a16:creationId xmlns:a16="http://schemas.microsoft.com/office/drawing/2014/main" id="{2CBDA188-A242-4A30-8FC9-A5B7305F56FC}"/>
              </a:ext>
            </a:extLst>
          </p:cNvPr>
          <p:cNvSpPr/>
          <p:nvPr/>
        </p:nvSpPr>
        <p:spPr>
          <a:xfrm>
            <a:off x="1979724" y="529996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522968-F445-4843-9629-DA71BF819D78}"/>
              </a:ext>
            </a:extLst>
          </p:cNvPr>
          <p:cNvSpPr txBox="1"/>
          <p:nvPr/>
        </p:nvSpPr>
        <p:spPr>
          <a:xfrm>
            <a:off x="2031873" y="1684020"/>
            <a:ext cx="1252861" cy="461665"/>
          </a:xfrm>
          <a:prstGeom prst="rect">
            <a:avLst/>
          </a:prstGeom>
          <a:noFill/>
        </p:spPr>
        <p:txBody>
          <a:bodyPr wrap="square" rtlCol="0">
            <a:spAutoFit/>
          </a:bodyPr>
          <a:lstStyle/>
          <a:p>
            <a:r>
              <a:rPr lang="en-US" sz="2400" dirty="0">
                <a:solidFill>
                  <a:schemeClr val="bg1"/>
                </a:solidFill>
              </a:rPr>
              <a:t>Wheat</a:t>
            </a:r>
          </a:p>
        </p:txBody>
      </p:sp>
      <p:sp>
        <p:nvSpPr>
          <p:cNvPr id="9" name="TextBox 8">
            <a:extLst>
              <a:ext uri="{FF2B5EF4-FFF2-40B4-BE49-F238E27FC236}">
                <a16:creationId xmlns:a16="http://schemas.microsoft.com/office/drawing/2014/main" id="{EA2A522A-095A-4A52-985E-3B5F4944944B}"/>
              </a:ext>
            </a:extLst>
          </p:cNvPr>
          <p:cNvSpPr txBox="1"/>
          <p:nvPr/>
        </p:nvSpPr>
        <p:spPr>
          <a:xfrm>
            <a:off x="2034540" y="4251960"/>
            <a:ext cx="1445507" cy="307777"/>
          </a:xfrm>
          <a:prstGeom prst="rect">
            <a:avLst/>
          </a:prstGeom>
          <a:noFill/>
        </p:spPr>
        <p:txBody>
          <a:bodyPr wrap="square" rtlCol="0">
            <a:spAutoFit/>
          </a:bodyPr>
          <a:lstStyle/>
          <a:p>
            <a:r>
              <a:rPr lang="en-US" sz="1400" dirty="0">
                <a:solidFill>
                  <a:srgbClr val="00B0F0"/>
                </a:solidFill>
              </a:rPr>
              <a:t>Bread</a:t>
            </a:r>
          </a:p>
        </p:txBody>
      </p:sp>
      <p:sp>
        <p:nvSpPr>
          <p:cNvPr id="10" name="TextBox 9">
            <a:extLst>
              <a:ext uri="{FF2B5EF4-FFF2-40B4-BE49-F238E27FC236}">
                <a16:creationId xmlns:a16="http://schemas.microsoft.com/office/drawing/2014/main" id="{75C13B3E-46D7-48C8-A2F7-C7E2CC8AE019}"/>
              </a:ext>
            </a:extLst>
          </p:cNvPr>
          <p:cNvSpPr txBox="1"/>
          <p:nvPr/>
        </p:nvSpPr>
        <p:spPr>
          <a:xfrm>
            <a:off x="4993356" y="4251960"/>
            <a:ext cx="1445507" cy="307777"/>
          </a:xfrm>
          <a:prstGeom prst="rect">
            <a:avLst/>
          </a:prstGeom>
          <a:noFill/>
        </p:spPr>
        <p:txBody>
          <a:bodyPr wrap="square" rtlCol="0">
            <a:spAutoFit/>
          </a:bodyPr>
          <a:lstStyle/>
          <a:p>
            <a:r>
              <a:rPr lang="en-US" sz="1400" dirty="0">
                <a:solidFill>
                  <a:srgbClr val="00B0F0"/>
                </a:solidFill>
              </a:rPr>
              <a:t>Pasta</a:t>
            </a:r>
          </a:p>
        </p:txBody>
      </p:sp>
      <p:sp>
        <p:nvSpPr>
          <p:cNvPr id="11" name="TextBox 10">
            <a:extLst>
              <a:ext uri="{FF2B5EF4-FFF2-40B4-BE49-F238E27FC236}">
                <a16:creationId xmlns:a16="http://schemas.microsoft.com/office/drawing/2014/main" id="{3FE792CD-07E6-48E2-983C-65EDBBB24147}"/>
              </a:ext>
            </a:extLst>
          </p:cNvPr>
          <p:cNvSpPr txBox="1"/>
          <p:nvPr/>
        </p:nvSpPr>
        <p:spPr>
          <a:xfrm>
            <a:off x="7895707" y="4251960"/>
            <a:ext cx="1445507" cy="307777"/>
          </a:xfrm>
          <a:prstGeom prst="rect">
            <a:avLst/>
          </a:prstGeom>
          <a:noFill/>
        </p:spPr>
        <p:txBody>
          <a:bodyPr wrap="square" rtlCol="0">
            <a:spAutoFit/>
          </a:bodyPr>
          <a:lstStyle/>
          <a:p>
            <a:r>
              <a:rPr lang="en-US" sz="1400" dirty="0">
                <a:solidFill>
                  <a:srgbClr val="00B0F0"/>
                </a:solidFill>
              </a:rPr>
              <a:t>Porridge</a:t>
            </a:r>
          </a:p>
        </p:txBody>
      </p:sp>
      <p:sp>
        <p:nvSpPr>
          <p:cNvPr id="14" name="Subtitle 2">
            <a:extLst>
              <a:ext uri="{FF2B5EF4-FFF2-40B4-BE49-F238E27FC236}">
                <a16:creationId xmlns:a16="http://schemas.microsoft.com/office/drawing/2014/main" id="{7E350E6C-741B-4332-9873-8142533CEE70}"/>
              </a:ext>
            </a:extLst>
          </p:cNvPr>
          <p:cNvSpPr>
            <a:spLocks noGrp="1"/>
          </p:cNvSpPr>
          <p:nvPr>
            <p:ph type="subTitle" idx="1"/>
          </p:nvPr>
        </p:nvSpPr>
        <p:spPr>
          <a:xfrm>
            <a:off x="4865831" y="5324902"/>
            <a:ext cx="2360596" cy="484632"/>
          </a:xfrm>
          <a:ln>
            <a:solidFill>
              <a:schemeClr val="bg1"/>
            </a:solidFill>
          </a:ln>
        </p:spPr>
        <p:txBody>
          <a:bodyPr>
            <a:normAutofit/>
          </a:bodyPr>
          <a:lstStyle/>
          <a:p>
            <a:r>
              <a:rPr lang="en-US" sz="2400" dirty="0">
                <a:hlinkClick r:id="rId5" action="ppaction://hlinksldjump"/>
              </a:rPr>
              <a:t>Back to Map</a:t>
            </a:r>
          </a:p>
        </p:txBody>
      </p:sp>
      <p:pic>
        <p:nvPicPr>
          <p:cNvPr id="5122" name="Picture 2" descr="Image result for bread">
            <a:extLst>
              <a:ext uri="{FF2B5EF4-FFF2-40B4-BE49-F238E27FC236}">
                <a16:creationId xmlns:a16="http://schemas.microsoft.com/office/drawing/2014/main" id="{DB09145C-58F3-40B2-B598-B7D1196B84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018" y="2375902"/>
            <a:ext cx="2278599" cy="17173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asta">
            <a:extLst>
              <a:ext uri="{FF2B5EF4-FFF2-40B4-BE49-F238E27FC236}">
                <a16:creationId xmlns:a16="http://schemas.microsoft.com/office/drawing/2014/main" id="{F84EF737-F1E0-44E4-A759-87A1E3C60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4609" y="2400314"/>
            <a:ext cx="2297788" cy="17173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ポリッジ">
            <a:extLst>
              <a:ext uri="{FF2B5EF4-FFF2-40B4-BE49-F238E27FC236}">
                <a16:creationId xmlns:a16="http://schemas.microsoft.com/office/drawing/2014/main" id="{B55496E5-6635-423B-88EE-604896C5FD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7377" y="2374583"/>
            <a:ext cx="2324117" cy="174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26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F418-CA29-490F-BB73-9040FA69A256}"/>
              </a:ext>
            </a:extLst>
          </p:cNvPr>
          <p:cNvSpPr>
            <a:spLocks noGrp="1"/>
          </p:cNvSpPr>
          <p:nvPr>
            <p:ph type="ctrTitle"/>
          </p:nvPr>
        </p:nvSpPr>
        <p:spPr>
          <a:xfrm>
            <a:off x="1886475" y="688772"/>
            <a:ext cx="5153517" cy="769261"/>
          </a:xfrm>
        </p:spPr>
        <p:txBody>
          <a:bodyPr/>
          <a:lstStyle/>
          <a:p>
            <a:r>
              <a:rPr lang="en-US" dirty="0"/>
              <a:t>South America</a:t>
            </a:r>
          </a:p>
        </p:txBody>
      </p:sp>
      <p:sp>
        <p:nvSpPr>
          <p:cNvPr id="4" name="Arrow: Right 3">
            <a:hlinkClick r:id="rId3" action="ppaction://hlinksldjump"/>
            <a:extLst>
              <a:ext uri="{FF2B5EF4-FFF2-40B4-BE49-F238E27FC236}">
                <a16:creationId xmlns:a16="http://schemas.microsoft.com/office/drawing/2014/main" id="{3367ABDD-D237-48FA-AD3D-7C6070A47243}"/>
              </a:ext>
            </a:extLst>
          </p:cNvPr>
          <p:cNvSpPr/>
          <p:nvPr/>
        </p:nvSpPr>
        <p:spPr>
          <a:xfrm>
            <a:off x="9127222" y="53353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hlinkClick r:id="rId4" action="ppaction://hlinksldjump"/>
            <a:extLst>
              <a:ext uri="{FF2B5EF4-FFF2-40B4-BE49-F238E27FC236}">
                <a16:creationId xmlns:a16="http://schemas.microsoft.com/office/drawing/2014/main" id="{2CBDA188-A242-4A30-8FC9-A5B7305F56FC}"/>
              </a:ext>
            </a:extLst>
          </p:cNvPr>
          <p:cNvSpPr/>
          <p:nvPr/>
        </p:nvSpPr>
        <p:spPr>
          <a:xfrm>
            <a:off x="1979724" y="529996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EAD6EA-09A8-4AB6-8556-980895168572}"/>
              </a:ext>
            </a:extLst>
          </p:cNvPr>
          <p:cNvSpPr txBox="1"/>
          <p:nvPr/>
        </p:nvSpPr>
        <p:spPr>
          <a:xfrm>
            <a:off x="2034539" y="1684020"/>
            <a:ext cx="1252861" cy="461665"/>
          </a:xfrm>
          <a:prstGeom prst="rect">
            <a:avLst/>
          </a:prstGeom>
          <a:noFill/>
        </p:spPr>
        <p:txBody>
          <a:bodyPr wrap="square" rtlCol="0">
            <a:spAutoFit/>
          </a:bodyPr>
          <a:lstStyle/>
          <a:p>
            <a:r>
              <a:rPr lang="en-US" sz="2400" dirty="0">
                <a:solidFill>
                  <a:schemeClr val="bg1"/>
                </a:solidFill>
              </a:rPr>
              <a:t>Potato</a:t>
            </a:r>
          </a:p>
        </p:txBody>
      </p:sp>
      <p:sp>
        <p:nvSpPr>
          <p:cNvPr id="8" name="TextBox 7">
            <a:extLst>
              <a:ext uri="{FF2B5EF4-FFF2-40B4-BE49-F238E27FC236}">
                <a16:creationId xmlns:a16="http://schemas.microsoft.com/office/drawing/2014/main" id="{49522968-F445-4843-9629-DA71BF819D78}"/>
              </a:ext>
            </a:extLst>
          </p:cNvPr>
          <p:cNvSpPr txBox="1"/>
          <p:nvPr/>
        </p:nvSpPr>
        <p:spPr>
          <a:xfrm>
            <a:off x="5156821" y="1684020"/>
            <a:ext cx="1252861" cy="461665"/>
          </a:xfrm>
          <a:prstGeom prst="rect">
            <a:avLst/>
          </a:prstGeom>
          <a:noFill/>
        </p:spPr>
        <p:txBody>
          <a:bodyPr wrap="square" rtlCol="0">
            <a:spAutoFit/>
          </a:bodyPr>
          <a:lstStyle/>
          <a:p>
            <a:r>
              <a:rPr lang="en-US" sz="2400" dirty="0">
                <a:solidFill>
                  <a:schemeClr val="bg1"/>
                </a:solidFill>
              </a:rPr>
              <a:t>Corn</a:t>
            </a:r>
          </a:p>
        </p:txBody>
      </p:sp>
      <p:sp>
        <p:nvSpPr>
          <p:cNvPr id="9" name="TextBox 8">
            <a:extLst>
              <a:ext uri="{FF2B5EF4-FFF2-40B4-BE49-F238E27FC236}">
                <a16:creationId xmlns:a16="http://schemas.microsoft.com/office/drawing/2014/main" id="{EA2A522A-095A-4A52-985E-3B5F4944944B}"/>
              </a:ext>
            </a:extLst>
          </p:cNvPr>
          <p:cNvSpPr txBox="1"/>
          <p:nvPr/>
        </p:nvSpPr>
        <p:spPr>
          <a:xfrm>
            <a:off x="2034540" y="4251960"/>
            <a:ext cx="2510827" cy="523220"/>
          </a:xfrm>
          <a:prstGeom prst="rect">
            <a:avLst/>
          </a:prstGeom>
          <a:noFill/>
        </p:spPr>
        <p:txBody>
          <a:bodyPr wrap="square" rtlCol="0">
            <a:spAutoFit/>
          </a:bodyPr>
          <a:lstStyle/>
          <a:p>
            <a:r>
              <a:rPr lang="en-US" sz="1400" dirty="0">
                <a:solidFill>
                  <a:srgbClr val="00B0F0"/>
                </a:solidFill>
              </a:rPr>
              <a:t>Baked / Steamed Potatoes</a:t>
            </a:r>
          </a:p>
        </p:txBody>
      </p:sp>
      <p:sp>
        <p:nvSpPr>
          <p:cNvPr id="10" name="TextBox 9">
            <a:extLst>
              <a:ext uri="{FF2B5EF4-FFF2-40B4-BE49-F238E27FC236}">
                <a16:creationId xmlns:a16="http://schemas.microsoft.com/office/drawing/2014/main" id="{75C13B3E-46D7-48C8-A2F7-C7E2CC8AE019}"/>
              </a:ext>
            </a:extLst>
          </p:cNvPr>
          <p:cNvSpPr txBox="1"/>
          <p:nvPr/>
        </p:nvSpPr>
        <p:spPr>
          <a:xfrm>
            <a:off x="5206425" y="4251960"/>
            <a:ext cx="1445507" cy="307777"/>
          </a:xfrm>
          <a:prstGeom prst="rect">
            <a:avLst/>
          </a:prstGeom>
          <a:noFill/>
        </p:spPr>
        <p:txBody>
          <a:bodyPr wrap="square" rtlCol="0">
            <a:spAutoFit/>
          </a:bodyPr>
          <a:lstStyle/>
          <a:p>
            <a:r>
              <a:rPr lang="en-US" sz="1400" dirty="0">
                <a:solidFill>
                  <a:srgbClr val="00B0F0"/>
                </a:solidFill>
              </a:rPr>
              <a:t>Tortilla</a:t>
            </a:r>
          </a:p>
        </p:txBody>
      </p:sp>
      <p:sp>
        <p:nvSpPr>
          <p:cNvPr id="11" name="TextBox 10">
            <a:extLst>
              <a:ext uri="{FF2B5EF4-FFF2-40B4-BE49-F238E27FC236}">
                <a16:creationId xmlns:a16="http://schemas.microsoft.com/office/drawing/2014/main" id="{3FE792CD-07E6-48E2-983C-65EDBBB24147}"/>
              </a:ext>
            </a:extLst>
          </p:cNvPr>
          <p:cNvSpPr txBox="1"/>
          <p:nvPr/>
        </p:nvSpPr>
        <p:spPr>
          <a:xfrm>
            <a:off x="7895707" y="4251960"/>
            <a:ext cx="1445507" cy="307777"/>
          </a:xfrm>
          <a:prstGeom prst="rect">
            <a:avLst/>
          </a:prstGeom>
          <a:noFill/>
        </p:spPr>
        <p:txBody>
          <a:bodyPr wrap="square" rtlCol="0">
            <a:spAutoFit/>
          </a:bodyPr>
          <a:lstStyle/>
          <a:p>
            <a:r>
              <a:rPr lang="en-US" sz="1400" dirty="0">
                <a:solidFill>
                  <a:srgbClr val="00B0F0"/>
                </a:solidFill>
              </a:rPr>
              <a:t>Corn porridge</a:t>
            </a:r>
          </a:p>
        </p:txBody>
      </p:sp>
      <p:sp>
        <p:nvSpPr>
          <p:cNvPr id="14" name="Subtitle 2">
            <a:extLst>
              <a:ext uri="{FF2B5EF4-FFF2-40B4-BE49-F238E27FC236}">
                <a16:creationId xmlns:a16="http://schemas.microsoft.com/office/drawing/2014/main" id="{7E350E6C-741B-4332-9873-8142533CEE70}"/>
              </a:ext>
            </a:extLst>
          </p:cNvPr>
          <p:cNvSpPr>
            <a:spLocks noGrp="1"/>
          </p:cNvSpPr>
          <p:nvPr>
            <p:ph type="subTitle" idx="1"/>
          </p:nvPr>
        </p:nvSpPr>
        <p:spPr>
          <a:xfrm>
            <a:off x="4936852" y="5324902"/>
            <a:ext cx="2360596" cy="484632"/>
          </a:xfrm>
          <a:ln>
            <a:solidFill>
              <a:schemeClr val="bg1"/>
            </a:solidFill>
          </a:ln>
        </p:spPr>
        <p:txBody>
          <a:bodyPr>
            <a:normAutofit/>
          </a:bodyPr>
          <a:lstStyle/>
          <a:p>
            <a:r>
              <a:rPr lang="en-US" sz="2400" dirty="0">
                <a:hlinkClick r:id="rId5" action="ppaction://hlinksldjump"/>
              </a:rPr>
              <a:t>Back to Map</a:t>
            </a:r>
          </a:p>
        </p:txBody>
      </p:sp>
      <p:pic>
        <p:nvPicPr>
          <p:cNvPr id="4098" name="Picture 2" descr="Image result for corn tortilla">
            <a:extLst>
              <a:ext uri="{FF2B5EF4-FFF2-40B4-BE49-F238E27FC236}">
                <a16:creationId xmlns:a16="http://schemas.microsoft.com/office/drawing/2014/main" id="{625648E9-FDCA-495F-8301-D1613329AB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2768" y="2451914"/>
            <a:ext cx="2289810" cy="16541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orn porridge">
            <a:extLst>
              <a:ext uri="{FF2B5EF4-FFF2-40B4-BE49-F238E27FC236}">
                <a16:creationId xmlns:a16="http://schemas.microsoft.com/office/drawing/2014/main" id="{FF5E6E6C-3D60-4B1E-BA41-F5E4C83A20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9632" y="2431527"/>
            <a:ext cx="2289809" cy="166737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latin potatoes">
            <a:extLst>
              <a:ext uri="{FF2B5EF4-FFF2-40B4-BE49-F238E27FC236}">
                <a16:creationId xmlns:a16="http://schemas.microsoft.com/office/drawing/2014/main" id="{5BE934AF-F07C-4F7C-A973-A765BB8A0D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8022" y="2451913"/>
            <a:ext cx="2296235" cy="165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045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F418-CA29-490F-BB73-9040FA69A256}"/>
              </a:ext>
            </a:extLst>
          </p:cNvPr>
          <p:cNvSpPr>
            <a:spLocks noGrp="1"/>
          </p:cNvSpPr>
          <p:nvPr>
            <p:ph type="ctrTitle"/>
          </p:nvPr>
        </p:nvSpPr>
        <p:spPr>
          <a:xfrm>
            <a:off x="1886475" y="688772"/>
            <a:ext cx="2437874" cy="769261"/>
          </a:xfrm>
        </p:spPr>
        <p:txBody>
          <a:bodyPr/>
          <a:lstStyle/>
          <a:p>
            <a:r>
              <a:rPr lang="en-US" dirty="0"/>
              <a:t>Africa</a:t>
            </a:r>
          </a:p>
        </p:txBody>
      </p:sp>
      <p:sp>
        <p:nvSpPr>
          <p:cNvPr id="4" name="Arrow: Right 3">
            <a:hlinkClick r:id="rId3" action="ppaction://hlinksldjump"/>
            <a:extLst>
              <a:ext uri="{FF2B5EF4-FFF2-40B4-BE49-F238E27FC236}">
                <a16:creationId xmlns:a16="http://schemas.microsoft.com/office/drawing/2014/main" id="{3367ABDD-D237-48FA-AD3D-7C6070A47243}"/>
              </a:ext>
            </a:extLst>
          </p:cNvPr>
          <p:cNvSpPr/>
          <p:nvPr/>
        </p:nvSpPr>
        <p:spPr>
          <a:xfrm>
            <a:off x="9127222" y="53353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hlinkClick r:id="rId4" action="ppaction://hlinksldjump"/>
            <a:extLst>
              <a:ext uri="{FF2B5EF4-FFF2-40B4-BE49-F238E27FC236}">
                <a16:creationId xmlns:a16="http://schemas.microsoft.com/office/drawing/2014/main" id="{2CBDA188-A242-4A30-8FC9-A5B7305F56FC}"/>
              </a:ext>
            </a:extLst>
          </p:cNvPr>
          <p:cNvSpPr/>
          <p:nvPr/>
        </p:nvSpPr>
        <p:spPr>
          <a:xfrm>
            <a:off x="1979724" y="529996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EAD6EA-09A8-4AB6-8556-980895168572}"/>
              </a:ext>
            </a:extLst>
          </p:cNvPr>
          <p:cNvSpPr txBox="1"/>
          <p:nvPr/>
        </p:nvSpPr>
        <p:spPr>
          <a:xfrm>
            <a:off x="2034539" y="1684020"/>
            <a:ext cx="2066944" cy="461665"/>
          </a:xfrm>
          <a:prstGeom prst="rect">
            <a:avLst/>
          </a:prstGeom>
          <a:noFill/>
        </p:spPr>
        <p:txBody>
          <a:bodyPr wrap="square" rtlCol="0">
            <a:spAutoFit/>
          </a:bodyPr>
          <a:lstStyle/>
          <a:p>
            <a:r>
              <a:rPr lang="en-US" sz="2400" dirty="0">
                <a:solidFill>
                  <a:schemeClr val="bg1"/>
                </a:solidFill>
              </a:rPr>
              <a:t>Yam potato</a:t>
            </a:r>
          </a:p>
        </p:txBody>
      </p:sp>
      <p:sp>
        <p:nvSpPr>
          <p:cNvPr id="8" name="TextBox 7">
            <a:extLst>
              <a:ext uri="{FF2B5EF4-FFF2-40B4-BE49-F238E27FC236}">
                <a16:creationId xmlns:a16="http://schemas.microsoft.com/office/drawing/2014/main" id="{49522968-F445-4843-9629-DA71BF819D78}"/>
              </a:ext>
            </a:extLst>
          </p:cNvPr>
          <p:cNvSpPr txBox="1"/>
          <p:nvPr/>
        </p:nvSpPr>
        <p:spPr>
          <a:xfrm>
            <a:off x="5156821" y="1684020"/>
            <a:ext cx="1252861" cy="461665"/>
          </a:xfrm>
          <a:prstGeom prst="rect">
            <a:avLst/>
          </a:prstGeom>
          <a:noFill/>
        </p:spPr>
        <p:txBody>
          <a:bodyPr wrap="square" rtlCol="0">
            <a:spAutoFit/>
          </a:bodyPr>
          <a:lstStyle/>
          <a:p>
            <a:r>
              <a:rPr lang="en-US" sz="2400" dirty="0">
                <a:solidFill>
                  <a:schemeClr val="bg1"/>
                </a:solidFill>
              </a:rPr>
              <a:t>Millet</a:t>
            </a:r>
          </a:p>
        </p:txBody>
      </p:sp>
      <p:sp>
        <p:nvSpPr>
          <p:cNvPr id="9" name="TextBox 8">
            <a:extLst>
              <a:ext uri="{FF2B5EF4-FFF2-40B4-BE49-F238E27FC236}">
                <a16:creationId xmlns:a16="http://schemas.microsoft.com/office/drawing/2014/main" id="{EA2A522A-095A-4A52-985E-3B5F4944944B}"/>
              </a:ext>
            </a:extLst>
          </p:cNvPr>
          <p:cNvSpPr txBox="1"/>
          <p:nvPr/>
        </p:nvSpPr>
        <p:spPr>
          <a:xfrm>
            <a:off x="2096686" y="4251960"/>
            <a:ext cx="1445507" cy="307777"/>
          </a:xfrm>
          <a:prstGeom prst="rect">
            <a:avLst/>
          </a:prstGeom>
          <a:noFill/>
        </p:spPr>
        <p:txBody>
          <a:bodyPr wrap="square" rtlCol="0">
            <a:spAutoFit/>
          </a:bodyPr>
          <a:lstStyle/>
          <a:p>
            <a:r>
              <a:rPr lang="en-US" sz="1400" dirty="0">
                <a:solidFill>
                  <a:srgbClr val="00B0F0"/>
                </a:solidFill>
              </a:rPr>
              <a:t>Fufu</a:t>
            </a:r>
          </a:p>
        </p:txBody>
      </p:sp>
      <p:sp>
        <p:nvSpPr>
          <p:cNvPr id="10" name="TextBox 9">
            <a:extLst>
              <a:ext uri="{FF2B5EF4-FFF2-40B4-BE49-F238E27FC236}">
                <a16:creationId xmlns:a16="http://schemas.microsoft.com/office/drawing/2014/main" id="{75C13B3E-46D7-48C8-A2F7-C7E2CC8AE019}"/>
              </a:ext>
            </a:extLst>
          </p:cNvPr>
          <p:cNvSpPr txBox="1"/>
          <p:nvPr/>
        </p:nvSpPr>
        <p:spPr>
          <a:xfrm>
            <a:off x="5206425" y="4251960"/>
            <a:ext cx="1445507" cy="307777"/>
          </a:xfrm>
          <a:prstGeom prst="rect">
            <a:avLst/>
          </a:prstGeom>
          <a:noFill/>
        </p:spPr>
        <p:txBody>
          <a:bodyPr wrap="square" rtlCol="0">
            <a:spAutoFit/>
          </a:bodyPr>
          <a:lstStyle/>
          <a:p>
            <a:r>
              <a:rPr lang="en-US" sz="1400" dirty="0">
                <a:solidFill>
                  <a:srgbClr val="00B0F0"/>
                </a:solidFill>
              </a:rPr>
              <a:t>Couscous</a:t>
            </a:r>
          </a:p>
        </p:txBody>
      </p:sp>
      <p:sp>
        <p:nvSpPr>
          <p:cNvPr id="11" name="TextBox 10">
            <a:extLst>
              <a:ext uri="{FF2B5EF4-FFF2-40B4-BE49-F238E27FC236}">
                <a16:creationId xmlns:a16="http://schemas.microsoft.com/office/drawing/2014/main" id="{3FE792CD-07E6-48E2-983C-65EDBBB24147}"/>
              </a:ext>
            </a:extLst>
          </p:cNvPr>
          <p:cNvSpPr txBox="1"/>
          <p:nvPr/>
        </p:nvSpPr>
        <p:spPr>
          <a:xfrm>
            <a:off x="7895707" y="4251960"/>
            <a:ext cx="1445507" cy="307777"/>
          </a:xfrm>
          <a:prstGeom prst="rect">
            <a:avLst/>
          </a:prstGeom>
          <a:noFill/>
        </p:spPr>
        <p:txBody>
          <a:bodyPr wrap="square" rtlCol="0">
            <a:spAutoFit/>
          </a:bodyPr>
          <a:lstStyle/>
          <a:p>
            <a:r>
              <a:rPr lang="en-US" sz="1400" dirty="0">
                <a:solidFill>
                  <a:srgbClr val="00B0F0"/>
                </a:solidFill>
              </a:rPr>
              <a:t>Ugali</a:t>
            </a:r>
          </a:p>
        </p:txBody>
      </p:sp>
      <p:sp>
        <p:nvSpPr>
          <p:cNvPr id="14" name="Subtitle 2">
            <a:extLst>
              <a:ext uri="{FF2B5EF4-FFF2-40B4-BE49-F238E27FC236}">
                <a16:creationId xmlns:a16="http://schemas.microsoft.com/office/drawing/2014/main" id="{7E350E6C-741B-4332-9873-8142533CEE70}"/>
              </a:ext>
            </a:extLst>
          </p:cNvPr>
          <p:cNvSpPr>
            <a:spLocks noGrp="1"/>
          </p:cNvSpPr>
          <p:nvPr>
            <p:ph type="subTitle" idx="1"/>
          </p:nvPr>
        </p:nvSpPr>
        <p:spPr>
          <a:xfrm>
            <a:off x="4954605" y="5324902"/>
            <a:ext cx="2360596" cy="484632"/>
          </a:xfrm>
          <a:ln>
            <a:solidFill>
              <a:schemeClr val="bg1"/>
            </a:solidFill>
          </a:ln>
        </p:spPr>
        <p:txBody>
          <a:bodyPr>
            <a:normAutofit/>
          </a:bodyPr>
          <a:lstStyle/>
          <a:p>
            <a:r>
              <a:rPr lang="en-US" sz="2400" dirty="0">
                <a:hlinkClick r:id="rId5" action="ppaction://hlinksldjump"/>
              </a:rPr>
              <a:t>Back to Map</a:t>
            </a:r>
          </a:p>
        </p:txBody>
      </p:sp>
      <p:pic>
        <p:nvPicPr>
          <p:cNvPr id="3076" name="Picture 4" descr="Image result for アフリカのヤムイモ料理 フフ">
            <a:extLst>
              <a:ext uri="{FF2B5EF4-FFF2-40B4-BE49-F238E27FC236}">
                <a16:creationId xmlns:a16="http://schemas.microsoft.com/office/drawing/2014/main" id="{316CB331-86CF-4DBD-B8FE-9C3464ED6A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5010" y="2435826"/>
            <a:ext cx="2286002" cy="17145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1BCD86B-3227-4E87-99DA-C5B8EEAB0C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8808" y="2435826"/>
            <a:ext cx="2284850" cy="17101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アフリカの雑穀料理">
            <a:extLst>
              <a:ext uri="{FF2B5EF4-FFF2-40B4-BE49-F238E27FC236}">
                <a16:creationId xmlns:a16="http://schemas.microsoft.com/office/drawing/2014/main" id="{31B72448-361D-4D56-9CBB-7692BDD7AC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8967" y="2435826"/>
            <a:ext cx="2284850" cy="17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6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F418-CA29-490F-BB73-9040FA69A256}"/>
              </a:ext>
            </a:extLst>
          </p:cNvPr>
          <p:cNvSpPr>
            <a:spLocks noGrp="1"/>
          </p:cNvSpPr>
          <p:nvPr>
            <p:ph type="ctrTitle"/>
          </p:nvPr>
        </p:nvSpPr>
        <p:spPr>
          <a:xfrm>
            <a:off x="1886475" y="688772"/>
            <a:ext cx="5073618" cy="769261"/>
          </a:xfrm>
        </p:spPr>
        <p:txBody>
          <a:bodyPr/>
          <a:lstStyle/>
          <a:p>
            <a:r>
              <a:rPr lang="en-US" dirty="0"/>
              <a:t>Pacific Region</a:t>
            </a:r>
          </a:p>
        </p:txBody>
      </p:sp>
      <p:sp>
        <p:nvSpPr>
          <p:cNvPr id="4" name="Arrow: Right 3">
            <a:hlinkClick r:id="rId3" action="ppaction://hlinksldjump"/>
            <a:extLst>
              <a:ext uri="{FF2B5EF4-FFF2-40B4-BE49-F238E27FC236}">
                <a16:creationId xmlns:a16="http://schemas.microsoft.com/office/drawing/2014/main" id="{3367ABDD-D237-48FA-AD3D-7C6070A47243}"/>
              </a:ext>
            </a:extLst>
          </p:cNvPr>
          <p:cNvSpPr/>
          <p:nvPr/>
        </p:nvSpPr>
        <p:spPr>
          <a:xfrm>
            <a:off x="9127222" y="53353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hlinkClick r:id="rId4" action="ppaction://hlinksldjump"/>
            <a:extLst>
              <a:ext uri="{FF2B5EF4-FFF2-40B4-BE49-F238E27FC236}">
                <a16:creationId xmlns:a16="http://schemas.microsoft.com/office/drawing/2014/main" id="{2CBDA188-A242-4A30-8FC9-A5B7305F56FC}"/>
              </a:ext>
            </a:extLst>
          </p:cNvPr>
          <p:cNvSpPr/>
          <p:nvPr/>
        </p:nvSpPr>
        <p:spPr>
          <a:xfrm>
            <a:off x="1979724" y="529996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EAD6EA-09A8-4AB6-8556-980895168572}"/>
              </a:ext>
            </a:extLst>
          </p:cNvPr>
          <p:cNvSpPr txBox="1"/>
          <p:nvPr/>
        </p:nvSpPr>
        <p:spPr>
          <a:xfrm>
            <a:off x="2034538" y="1684020"/>
            <a:ext cx="1614183" cy="461665"/>
          </a:xfrm>
          <a:prstGeom prst="rect">
            <a:avLst/>
          </a:prstGeom>
          <a:noFill/>
        </p:spPr>
        <p:txBody>
          <a:bodyPr wrap="square" rtlCol="0">
            <a:spAutoFit/>
          </a:bodyPr>
          <a:lstStyle/>
          <a:p>
            <a:r>
              <a:rPr lang="en-US" sz="2400" dirty="0">
                <a:solidFill>
                  <a:schemeClr val="bg1"/>
                </a:solidFill>
              </a:rPr>
              <a:t>Potatoes</a:t>
            </a:r>
          </a:p>
        </p:txBody>
      </p:sp>
      <p:sp>
        <p:nvSpPr>
          <p:cNvPr id="8" name="TextBox 7">
            <a:extLst>
              <a:ext uri="{FF2B5EF4-FFF2-40B4-BE49-F238E27FC236}">
                <a16:creationId xmlns:a16="http://schemas.microsoft.com/office/drawing/2014/main" id="{49522968-F445-4843-9629-DA71BF819D78}"/>
              </a:ext>
            </a:extLst>
          </p:cNvPr>
          <p:cNvSpPr txBox="1"/>
          <p:nvPr/>
        </p:nvSpPr>
        <p:spPr>
          <a:xfrm>
            <a:off x="5041408" y="1684020"/>
            <a:ext cx="1918685" cy="461665"/>
          </a:xfrm>
          <a:prstGeom prst="rect">
            <a:avLst/>
          </a:prstGeom>
          <a:noFill/>
        </p:spPr>
        <p:txBody>
          <a:bodyPr wrap="square" rtlCol="0">
            <a:spAutoFit/>
          </a:bodyPr>
          <a:lstStyle/>
          <a:p>
            <a:r>
              <a:rPr lang="en-US" sz="2400" dirty="0">
                <a:solidFill>
                  <a:schemeClr val="bg1"/>
                </a:solidFill>
              </a:rPr>
              <a:t>Breadfruit</a:t>
            </a:r>
          </a:p>
        </p:txBody>
      </p:sp>
      <p:sp>
        <p:nvSpPr>
          <p:cNvPr id="9" name="TextBox 8">
            <a:extLst>
              <a:ext uri="{FF2B5EF4-FFF2-40B4-BE49-F238E27FC236}">
                <a16:creationId xmlns:a16="http://schemas.microsoft.com/office/drawing/2014/main" id="{EA2A522A-095A-4A52-985E-3B5F4944944B}"/>
              </a:ext>
            </a:extLst>
          </p:cNvPr>
          <p:cNvSpPr txBox="1"/>
          <p:nvPr/>
        </p:nvSpPr>
        <p:spPr>
          <a:xfrm>
            <a:off x="2034540" y="4251960"/>
            <a:ext cx="1445507" cy="307777"/>
          </a:xfrm>
          <a:prstGeom prst="rect">
            <a:avLst/>
          </a:prstGeom>
          <a:noFill/>
        </p:spPr>
        <p:txBody>
          <a:bodyPr wrap="square" rtlCol="0">
            <a:spAutoFit/>
          </a:bodyPr>
          <a:lstStyle/>
          <a:p>
            <a:r>
              <a:rPr lang="en-US" sz="1400" dirty="0">
                <a:solidFill>
                  <a:srgbClr val="00B0F0"/>
                </a:solidFill>
              </a:rPr>
              <a:t>MuuMuu</a:t>
            </a:r>
          </a:p>
        </p:txBody>
      </p:sp>
      <p:sp>
        <p:nvSpPr>
          <p:cNvPr id="10" name="TextBox 9">
            <a:extLst>
              <a:ext uri="{FF2B5EF4-FFF2-40B4-BE49-F238E27FC236}">
                <a16:creationId xmlns:a16="http://schemas.microsoft.com/office/drawing/2014/main" id="{75C13B3E-46D7-48C8-A2F7-C7E2CC8AE019}"/>
              </a:ext>
            </a:extLst>
          </p:cNvPr>
          <p:cNvSpPr txBox="1"/>
          <p:nvPr/>
        </p:nvSpPr>
        <p:spPr>
          <a:xfrm>
            <a:off x="4993355" y="4243082"/>
            <a:ext cx="1445507" cy="307777"/>
          </a:xfrm>
          <a:prstGeom prst="rect">
            <a:avLst/>
          </a:prstGeom>
          <a:noFill/>
        </p:spPr>
        <p:txBody>
          <a:bodyPr wrap="square" rtlCol="0">
            <a:spAutoFit/>
          </a:bodyPr>
          <a:lstStyle/>
          <a:p>
            <a:r>
              <a:rPr lang="en-US" sz="1400" dirty="0">
                <a:solidFill>
                  <a:srgbClr val="00B0F0"/>
                </a:solidFill>
              </a:rPr>
              <a:t>Poi</a:t>
            </a:r>
          </a:p>
        </p:txBody>
      </p:sp>
      <p:sp>
        <p:nvSpPr>
          <p:cNvPr id="11" name="TextBox 10">
            <a:extLst>
              <a:ext uri="{FF2B5EF4-FFF2-40B4-BE49-F238E27FC236}">
                <a16:creationId xmlns:a16="http://schemas.microsoft.com/office/drawing/2014/main" id="{3FE792CD-07E6-48E2-983C-65EDBBB24147}"/>
              </a:ext>
            </a:extLst>
          </p:cNvPr>
          <p:cNvSpPr txBox="1"/>
          <p:nvPr/>
        </p:nvSpPr>
        <p:spPr>
          <a:xfrm>
            <a:off x="7895707" y="4251960"/>
            <a:ext cx="1844592" cy="307777"/>
          </a:xfrm>
          <a:prstGeom prst="rect">
            <a:avLst/>
          </a:prstGeom>
          <a:noFill/>
        </p:spPr>
        <p:txBody>
          <a:bodyPr wrap="square" rtlCol="0">
            <a:spAutoFit/>
          </a:bodyPr>
          <a:lstStyle/>
          <a:p>
            <a:r>
              <a:rPr lang="en-US" sz="1400" dirty="0">
                <a:solidFill>
                  <a:srgbClr val="00B0F0"/>
                </a:solidFill>
              </a:rPr>
              <a:t>Steamed Banana</a:t>
            </a:r>
          </a:p>
        </p:txBody>
      </p:sp>
      <p:sp>
        <p:nvSpPr>
          <p:cNvPr id="14" name="Subtitle 2">
            <a:extLst>
              <a:ext uri="{FF2B5EF4-FFF2-40B4-BE49-F238E27FC236}">
                <a16:creationId xmlns:a16="http://schemas.microsoft.com/office/drawing/2014/main" id="{7E350E6C-741B-4332-9873-8142533CEE70}"/>
              </a:ext>
            </a:extLst>
          </p:cNvPr>
          <p:cNvSpPr>
            <a:spLocks noGrp="1"/>
          </p:cNvSpPr>
          <p:nvPr>
            <p:ph type="subTitle" idx="1"/>
          </p:nvPr>
        </p:nvSpPr>
        <p:spPr>
          <a:xfrm>
            <a:off x="5070018" y="5324902"/>
            <a:ext cx="2360596" cy="484632"/>
          </a:xfrm>
          <a:ln>
            <a:solidFill>
              <a:schemeClr val="bg1"/>
            </a:solidFill>
          </a:ln>
        </p:spPr>
        <p:txBody>
          <a:bodyPr>
            <a:normAutofit/>
          </a:bodyPr>
          <a:lstStyle/>
          <a:p>
            <a:r>
              <a:rPr lang="en-US" sz="2400" dirty="0">
                <a:hlinkClick r:id="rId5" action="ppaction://hlinksldjump"/>
              </a:rPr>
              <a:t>Back to Map</a:t>
            </a:r>
          </a:p>
        </p:txBody>
      </p:sp>
      <p:pic>
        <p:nvPicPr>
          <p:cNvPr id="2050" name="Picture 2" descr="Image result for パプアニューギニア　ムームー">
            <a:extLst>
              <a:ext uri="{FF2B5EF4-FFF2-40B4-BE49-F238E27FC236}">
                <a16:creationId xmlns:a16="http://schemas.microsoft.com/office/drawing/2014/main" id="{9C13660D-84BF-4FD9-967E-CFFB09540E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1203" y="2283544"/>
            <a:ext cx="2289812" cy="17173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ポイの写真　ソロモン諸島">
            <a:extLst>
              <a:ext uri="{FF2B5EF4-FFF2-40B4-BE49-F238E27FC236}">
                <a16:creationId xmlns:a16="http://schemas.microsoft.com/office/drawing/2014/main" id="{4D7BCF89-05FE-4C62-A4FB-3F0EF4609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785" y="2364803"/>
            <a:ext cx="2289685" cy="17218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F8CFF1-27B8-449D-9DB1-9E65173D7569}"/>
              </a:ext>
            </a:extLst>
          </p:cNvPr>
          <p:cNvSpPr txBox="1"/>
          <p:nvPr/>
        </p:nvSpPr>
        <p:spPr>
          <a:xfrm>
            <a:off x="7821614" y="1685495"/>
            <a:ext cx="1918685" cy="461665"/>
          </a:xfrm>
          <a:prstGeom prst="rect">
            <a:avLst/>
          </a:prstGeom>
          <a:noFill/>
        </p:spPr>
        <p:txBody>
          <a:bodyPr wrap="square" rtlCol="0">
            <a:spAutoFit/>
          </a:bodyPr>
          <a:lstStyle/>
          <a:p>
            <a:r>
              <a:rPr lang="en-US" sz="2400" dirty="0">
                <a:solidFill>
                  <a:schemeClr val="bg1"/>
                </a:solidFill>
              </a:rPr>
              <a:t>Banana</a:t>
            </a:r>
          </a:p>
        </p:txBody>
      </p:sp>
      <p:pic>
        <p:nvPicPr>
          <p:cNvPr id="6" name="Picture 5" descr="A picture containing food, table, plate, fruit&#10;&#10;Description automatically generated">
            <a:extLst>
              <a:ext uri="{FF2B5EF4-FFF2-40B4-BE49-F238E27FC236}">
                <a16:creationId xmlns:a16="http://schemas.microsoft.com/office/drawing/2014/main" id="{CA17D2BD-E5D6-4A9C-B431-36079C596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7676" y="2364802"/>
            <a:ext cx="2289685" cy="1725893"/>
          </a:xfrm>
          <a:prstGeom prst="rect">
            <a:avLst/>
          </a:prstGeom>
        </p:spPr>
      </p:pic>
    </p:spTree>
    <p:extLst>
      <p:ext uri="{BB962C8B-B14F-4D97-AF65-F5344CB8AC3E}">
        <p14:creationId xmlns:p14="http://schemas.microsoft.com/office/powerpoint/2010/main" val="4081086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F418-CA29-490F-BB73-9040FA69A256}"/>
              </a:ext>
            </a:extLst>
          </p:cNvPr>
          <p:cNvSpPr>
            <a:spLocks noGrp="1"/>
          </p:cNvSpPr>
          <p:nvPr>
            <p:ph type="ctrTitle"/>
          </p:nvPr>
        </p:nvSpPr>
        <p:spPr>
          <a:xfrm>
            <a:off x="1886475" y="688772"/>
            <a:ext cx="5073618" cy="769261"/>
          </a:xfrm>
        </p:spPr>
        <p:txBody>
          <a:bodyPr/>
          <a:lstStyle/>
          <a:p>
            <a:r>
              <a:rPr lang="en-US" dirty="0"/>
              <a:t>United States</a:t>
            </a:r>
          </a:p>
        </p:txBody>
      </p:sp>
      <p:sp>
        <p:nvSpPr>
          <p:cNvPr id="7" name="Arrow: Left 6">
            <a:hlinkClick r:id="rId4" action="ppaction://hlinksldjump"/>
            <a:extLst>
              <a:ext uri="{FF2B5EF4-FFF2-40B4-BE49-F238E27FC236}">
                <a16:creationId xmlns:a16="http://schemas.microsoft.com/office/drawing/2014/main" id="{2CBDA188-A242-4A30-8FC9-A5B7305F56FC}"/>
              </a:ext>
            </a:extLst>
          </p:cNvPr>
          <p:cNvSpPr/>
          <p:nvPr/>
        </p:nvSpPr>
        <p:spPr>
          <a:xfrm>
            <a:off x="1979724" y="529996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E350E6C-741B-4332-9873-8142533CEE70}"/>
              </a:ext>
            </a:extLst>
          </p:cNvPr>
          <p:cNvSpPr>
            <a:spLocks noGrp="1"/>
          </p:cNvSpPr>
          <p:nvPr>
            <p:ph type="subTitle" idx="1"/>
          </p:nvPr>
        </p:nvSpPr>
        <p:spPr>
          <a:xfrm>
            <a:off x="4945726" y="5324902"/>
            <a:ext cx="2360596" cy="484632"/>
          </a:xfrm>
          <a:ln>
            <a:solidFill>
              <a:schemeClr val="bg1"/>
            </a:solidFill>
          </a:ln>
        </p:spPr>
        <p:txBody>
          <a:bodyPr>
            <a:normAutofit/>
          </a:bodyPr>
          <a:lstStyle/>
          <a:p>
            <a:r>
              <a:rPr lang="en-US" sz="2400" dirty="0">
                <a:hlinkClick r:id="rId5" action="ppaction://hlinksldjump"/>
              </a:rPr>
              <a:t>Back to Map</a:t>
            </a:r>
          </a:p>
        </p:txBody>
      </p:sp>
      <p:pic>
        <p:nvPicPr>
          <p:cNvPr id="3" name="Online Media 2" title="The 25 Most Popular American Foods Of All Time | AllinAll">
            <a:hlinkClick r:id="" action="ppaction://media"/>
            <a:extLst>
              <a:ext uri="{FF2B5EF4-FFF2-40B4-BE49-F238E27FC236}">
                <a16:creationId xmlns:a16="http://schemas.microsoft.com/office/drawing/2014/main" id="{D3CF32CE-278B-43B2-9308-C5C9891AE886}"/>
              </a:ext>
            </a:extLst>
          </p:cNvPr>
          <p:cNvPicPr>
            <a:picLocks noRot="1" noChangeAspect="1"/>
          </p:cNvPicPr>
          <p:nvPr>
            <a:videoFile r:link="rId1"/>
          </p:nvPr>
        </p:nvPicPr>
        <p:blipFill>
          <a:blip r:embed="rId6"/>
          <a:stretch>
            <a:fillRect/>
          </a:stretch>
        </p:blipFill>
        <p:spPr>
          <a:xfrm>
            <a:off x="3405965" y="2029412"/>
            <a:ext cx="5380069" cy="3039739"/>
          </a:xfrm>
          <a:prstGeom prst="rect">
            <a:avLst/>
          </a:prstGeom>
        </p:spPr>
      </p:pic>
      <p:sp>
        <p:nvSpPr>
          <p:cNvPr id="17" name="TextBox 16">
            <a:extLst>
              <a:ext uri="{FF2B5EF4-FFF2-40B4-BE49-F238E27FC236}">
                <a16:creationId xmlns:a16="http://schemas.microsoft.com/office/drawing/2014/main" id="{84825C99-CA7D-40E2-8B98-93AA776FBBB5}"/>
              </a:ext>
            </a:extLst>
          </p:cNvPr>
          <p:cNvSpPr txBox="1"/>
          <p:nvPr/>
        </p:nvSpPr>
        <p:spPr>
          <a:xfrm>
            <a:off x="2034538" y="1568606"/>
            <a:ext cx="6576802" cy="461665"/>
          </a:xfrm>
          <a:prstGeom prst="rect">
            <a:avLst/>
          </a:prstGeom>
          <a:noFill/>
        </p:spPr>
        <p:txBody>
          <a:bodyPr wrap="square" rtlCol="0">
            <a:spAutoFit/>
          </a:bodyPr>
          <a:lstStyle/>
          <a:p>
            <a:r>
              <a:rPr lang="en-US" sz="2400" dirty="0">
                <a:solidFill>
                  <a:schemeClr val="bg1"/>
                </a:solidFill>
              </a:rPr>
              <a:t>What does staple food mean in the US?</a:t>
            </a:r>
          </a:p>
        </p:txBody>
      </p:sp>
    </p:spTree>
    <p:extLst>
      <p:ext uri="{BB962C8B-B14F-4D97-AF65-F5344CB8AC3E}">
        <p14:creationId xmlns:p14="http://schemas.microsoft.com/office/powerpoint/2010/main" val="154822873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250</TotalTime>
  <Words>669</Words>
  <Application>Microsoft Office PowerPoint</Application>
  <PresentationFormat>Widescreen</PresentationFormat>
  <Paragraphs>63</Paragraphs>
  <Slides>8</Slides>
  <Notes>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Yu Gothic Medium</vt:lpstr>
      <vt:lpstr>Arial</vt:lpstr>
      <vt:lpstr>Calibri</vt:lpstr>
      <vt:lpstr>Century Gothic</vt:lpstr>
      <vt:lpstr>Wingdings 3</vt:lpstr>
      <vt:lpstr>Ion Boardroom</vt:lpstr>
      <vt:lpstr>World Staple Food Research</vt:lpstr>
      <vt:lpstr>PowerPoint Presentation</vt:lpstr>
      <vt:lpstr>Asia</vt:lpstr>
      <vt:lpstr>Europe</vt:lpstr>
      <vt:lpstr>South America</vt:lpstr>
      <vt:lpstr>Africa</vt:lpstr>
      <vt:lpstr>Pacific Region</vt:lpstr>
      <vt:lpstr>United States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Staple Food Research</dc:title>
  <dc:creator>Keiko Eda</dc:creator>
  <cp:lastModifiedBy>Keiko Eda</cp:lastModifiedBy>
  <cp:revision>5</cp:revision>
  <dcterms:created xsi:type="dcterms:W3CDTF">2021-02-08T19:35:40Z</dcterms:created>
  <dcterms:modified xsi:type="dcterms:W3CDTF">2021-02-15T07:46:33Z</dcterms:modified>
</cp:coreProperties>
</file>